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autoCompressPictures="0" embedTrueTypeFonts="1"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Lst>
  <p:sldSz cy="5143500" cx="9144000"/>
  <p:notesSz cx="6858000" cy="9144000"/>
  <p:embeddedFontLst>
    <p:embeddedFont>
      <p:font typeface="Roboto Slab"/>
      <p:regular r:id="rId11"/>
      <p:bold r:id="rId12"/>
    </p:embeddedFont>
    <p:embeddedFont>
      <p:font typeface="Roboto"/>
      <p:regular r:id="rId13"/>
      <p:bold r:id="rId14"/>
      <p:italic r:id="rId15"/>
      <p:boldItalic r:id="rId1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_rels/presentation.xml.rels><?xml version="1.0" encoding="UTF-8" standalone="yes"?><Relationships xmlns="http://schemas.openxmlformats.org/package/2006/relationships"><Relationship Id="rId11" Type="http://schemas.openxmlformats.org/officeDocument/2006/relationships/font" Target="fonts/RobotoSlab-regular.fntdata"/><Relationship Id="rId10" Type="http://schemas.openxmlformats.org/officeDocument/2006/relationships/slide" Target="slides/slide6.xml"/><Relationship Id="rId13" Type="http://schemas.openxmlformats.org/officeDocument/2006/relationships/font" Target="fonts/Roboto-regular.fntdata"/><Relationship Id="rId12" Type="http://schemas.openxmlformats.org/officeDocument/2006/relationships/font" Target="fonts/RobotoSlab-bold.fntdata"/><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font" Target="fonts/Roboto-italic.fntdata"/><Relationship Id="rId14" Type="http://schemas.openxmlformats.org/officeDocument/2006/relationships/font" Target="fonts/Roboto-bold.fntdata"/><Relationship Id="rId16" Type="http://schemas.openxmlformats.org/officeDocument/2006/relationships/font" Target="fonts/Roboto-boldItalic.fntdata"/><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 name="Shape 2"/>
        <p:cNvGrpSpPr/>
        <p:nvPr/>
      </p:nvGrpSpPr>
      <p:grpSpPr>
        <a:xfrm>
          <a:off x="0" y="0"/>
          <a:ext cx="0" cy="0"/>
          <a:chOff x="0" y="0"/>
          <a:chExt cx="0" cy="0"/>
        </a:xfrm>
      </p:grpSpPr>
      <p:sp>
        <p:nvSpPr>
          <p:cNvPr id="3" name="Shape 3"/>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med" w="med" type="none"/>
            <a:tailEnd len="med" w="med" type="none"/>
          </a:ln>
        </p:spPr>
      </p:sp>
      <p:sp>
        <p:nvSpPr>
          <p:cNvPr id="4" name="Shape 4"/>
          <p:cNvSpPr txBox="1"/>
          <p:nvPr>
            <p:ph idx="1" type="body"/>
          </p:nvPr>
        </p:nvSpPr>
        <p:spPr>
          <a:xfrm>
            <a:off x="685800" y="4343400"/>
            <a:ext cx="5486400" cy="4114800"/>
          </a:xfrm>
          <a:prstGeom prst="rect">
            <a:avLst/>
          </a:prstGeom>
          <a:noFill/>
          <a:ln>
            <a:noFill/>
          </a:ln>
        </p:spPr>
        <p:txBody>
          <a:bodyPr anchorCtr="0" anchor="t" bIns="91425" lIns="91425" rIns="91425" tIns="91425"/>
          <a:lstStyle>
            <a:lvl1pPr lvl="0">
              <a:spcBef>
                <a:spcPts val="0"/>
              </a:spcBef>
              <a:defRPr sz="1100"/>
            </a:lvl1pPr>
            <a:lvl2pPr lvl="1">
              <a:spcBef>
                <a:spcPts val="0"/>
              </a:spcBef>
              <a:defRPr sz="1100"/>
            </a:lvl2pPr>
            <a:lvl3pPr lvl="2">
              <a:spcBef>
                <a:spcPts val="0"/>
              </a:spcBef>
              <a:defRPr sz="1100"/>
            </a:lvl3pPr>
            <a:lvl4pPr lvl="3">
              <a:spcBef>
                <a:spcPts val="0"/>
              </a:spcBef>
              <a:defRPr sz="1100"/>
            </a:lvl4pPr>
            <a:lvl5pPr lvl="4">
              <a:spcBef>
                <a:spcPts val="0"/>
              </a:spcBef>
              <a:defRPr sz="1100"/>
            </a:lvl5pPr>
            <a:lvl6pPr lvl="5">
              <a:spcBef>
                <a:spcPts val="0"/>
              </a:spcBef>
              <a:defRPr sz="1100"/>
            </a:lvl6pPr>
            <a:lvl7pPr lvl="6">
              <a:spcBef>
                <a:spcPts val="0"/>
              </a:spcBef>
              <a:defRPr sz="1100"/>
            </a:lvl7pPr>
            <a:lvl8pPr lvl="7">
              <a:spcBef>
                <a:spcPts val="0"/>
              </a:spcBef>
              <a:defRPr sz="1100"/>
            </a:lvl8pPr>
            <a:lvl9pPr lvl="8">
              <a:spcBef>
                <a:spcPts val="0"/>
              </a:spcBef>
              <a:defRPr sz="1100"/>
            </a:lvl9pPr>
          </a:lstStyle>
          <a:p/>
        </p:txBody>
      </p:sp>
    </p:spTree>
  </p:cSld>
  <p:clrMap accent1="accent1" accent2="accent2" accent3="accent3" accent4="accent4" accent5="accent5" accent6="accent6" bg1="lt1" bg2="dk2" tx1="dk1" tx2="lt2" folHlink="folHlink" hlink="hlink"/>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59" name="Shape 59"/>
        <p:cNvGrpSpPr/>
        <p:nvPr/>
      </p:nvGrpSpPr>
      <p:grpSpPr>
        <a:xfrm>
          <a:off x="0" y="0"/>
          <a:ext cx="0" cy="0"/>
          <a:chOff x="0" y="0"/>
          <a:chExt cx="0" cy="0"/>
        </a:xfrm>
      </p:grpSpPr>
      <p:sp>
        <p:nvSpPr>
          <p:cNvPr id="60" name="Shape 60"/>
          <p:cNvSpPr/>
          <p:nvPr>
            <p:ph idx="2" type="sldImg"/>
          </p:nvPr>
        </p:nvSpPr>
        <p:spPr>
          <a:xfrm>
            <a:off x="381300" y="685800"/>
            <a:ext cx="6096075" cy="3429000"/>
          </a:xfrm>
          <a:custGeom>
            <a:pathLst>
              <a:path extrusionOk="0" h="120000" w="120000">
                <a:moveTo>
                  <a:pt x="0" y="0"/>
                </a:moveTo>
                <a:lnTo>
                  <a:pt x="120000" y="0"/>
                </a:lnTo>
                <a:lnTo>
                  <a:pt x="120000" y="120000"/>
                </a:lnTo>
                <a:lnTo>
                  <a:pt x="0" y="120000"/>
                </a:lnTo>
                <a:close/>
              </a:path>
            </a:pathLst>
          </a:custGeom>
        </p:spPr>
      </p:sp>
      <p:sp>
        <p:nvSpPr>
          <p:cNvPr id="61" name="Shape 61"/>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rPr lang="en"/>
              <a:t>These notes are designed to be interactive.  Teachers should open each link to show the class the resource.  Notes should be posted for students to view during the project.  Interactive notes will engage students and can provide a discussion as the notes are being presented.  Students should explore and read the links; this will improve literacy and critical thinking skills.</a:t>
            </a: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65" name="Shape 65"/>
        <p:cNvGrpSpPr/>
        <p:nvPr/>
      </p:nvGrpSpPr>
      <p:grpSpPr>
        <a:xfrm>
          <a:off x="0" y="0"/>
          <a:ext cx="0" cy="0"/>
          <a:chOff x="0" y="0"/>
          <a:chExt cx="0" cy="0"/>
        </a:xfrm>
      </p:grpSpPr>
      <p:sp>
        <p:nvSpPr>
          <p:cNvPr id="66" name="Shape 66"/>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67" name="Shape 67"/>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1" name="Shape 71"/>
        <p:cNvGrpSpPr/>
        <p:nvPr/>
      </p:nvGrpSpPr>
      <p:grpSpPr>
        <a:xfrm>
          <a:off x="0" y="0"/>
          <a:ext cx="0" cy="0"/>
          <a:chOff x="0" y="0"/>
          <a:chExt cx="0" cy="0"/>
        </a:xfrm>
      </p:grpSpPr>
      <p:sp>
        <p:nvSpPr>
          <p:cNvPr id="72" name="Shape 72"/>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3" name="Shape 73"/>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77" name="Shape 77"/>
        <p:cNvGrpSpPr/>
        <p:nvPr/>
      </p:nvGrpSpPr>
      <p:grpSpPr>
        <a:xfrm>
          <a:off x="0" y="0"/>
          <a:ext cx="0" cy="0"/>
          <a:chOff x="0" y="0"/>
          <a:chExt cx="0" cy="0"/>
        </a:xfrm>
      </p:grpSpPr>
      <p:sp>
        <p:nvSpPr>
          <p:cNvPr id="78" name="Shape 78"/>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79" name="Shape 79"/>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3" name="Shape 83"/>
        <p:cNvGrpSpPr/>
        <p:nvPr/>
      </p:nvGrpSpPr>
      <p:grpSpPr>
        <a:xfrm>
          <a:off x="0" y="0"/>
          <a:ext cx="0" cy="0"/>
          <a:chOff x="0" y="0"/>
          <a:chExt cx="0" cy="0"/>
        </a:xfrm>
      </p:grpSpPr>
      <p:sp>
        <p:nvSpPr>
          <p:cNvPr id="84" name="Shape 84"/>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85" name="Shape 85"/>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PhAnim="0" showMasterSp="0">
  <p:cSld>
    <p:spTree>
      <p:nvGrpSpPr>
        <p:cNvPr id="89" name="Shape 89"/>
        <p:cNvGrpSpPr/>
        <p:nvPr/>
      </p:nvGrpSpPr>
      <p:grpSpPr>
        <a:xfrm>
          <a:off x="0" y="0"/>
          <a:ext cx="0" cy="0"/>
          <a:chOff x="0" y="0"/>
          <a:chExt cx="0" cy="0"/>
        </a:xfrm>
      </p:grpSpPr>
      <p:sp>
        <p:nvSpPr>
          <p:cNvPr id="90" name="Shape 90"/>
          <p:cNvSpPr/>
          <p:nvPr>
            <p:ph idx="2" type="sldImg"/>
          </p:nvPr>
        </p:nvSpPr>
        <p:spPr>
          <a:xfrm>
            <a:off x="381300" y="685800"/>
            <a:ext cx="6096000" cy="3429000"/>
          </a:xfrm>
          <a:custGeom>
            <a:pathLst>
              <a:path extrusionOk="0" h="120000" w="120000">
                <a:moveTo>
                  <a:pt x="0" y="0"/>
                </a:moveTo>
                <a:lnTo>
                  <a:pt x="120000" y="0"/>
                </a:lnTo>
                <a:lnTo>
                  <a:pt x="120000" y="120000"/>
                </a:lnTo>
                <a:lnTo>
                  <a:pt x="0" y="120000"/>
                </a:lnTo>
                <a:close/>
              </a:path>
            </a:pathLst>
          </a:custGeom>
        </p:spPr>
      </p:sp>
      <p:sp>
        <p:nvSpPr>
          <p:cNvPr id="91" name="Shape 91"/>
          <p:cNvSpPr txBox="1"/>
          <p:nvPr>
            <p:ph idx="1" type="body"/>
          </p:nvPr>
        </p:nvSpPr>
        <p:spPr>
          <a:xfrm>
            <a:off x="685800" y="4343400"/>
            <a:ext cx="5486400" cy="4114800"/>
          </a:xfrm>
          <a:prstGeom prst="rect">
            <a:avLst/>
          </a:prstGeom>
        </p:spPr>
        <p:txBody>
          <a:bodyPr anchorCtr="0" anchor="t" bIns="91425" lIns="91425" rIns="91425" tIns="91425">
            <a:noAutofit/>
          </a:bodyPr>
          <a:lstStyle/>
          <a:p>
            <a:pPr lvl="0">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9" name="Shape 9"/>
        <p:cNvGrpSpPr/>
        <p:nvPr/>
      </p:nvGrpSpPr>
      <p:grpSpPr>
        <a:xfrm>
          <a:off x="0" y="0"/>
          <a:ext cx="0" cy="0"/>
          <a:chOff x="0" y="0"/>
          <a:chExt cx="0" cy="0"/>
        </a:xfrm>
      </p:grpSpPr>
      <p:sp>
        <p:nvSpPr>
          <p:cNvPr id="10" name="Shape 10"/>
          <p:cNvSpPr/>
          <p:nvPr/>
        </p:nvSpPr>
        <p:spPr>
          <a:xfrm>
            <a:off x="1524800" y="672605"/>
            <a:ext cx="1081625" cy="1124949"/>
          </a:xfrm>
          <a:custGeom>
            <a:pathLst>
              <a:path extrusionOk="0" h="44998" w="43265">
                <a:moveTo>
                  <a:pt x="0" y="44998"/>
                </a:moveTo>
                <a:lnTo>
                  <a:pt x="0" y="0"/>
                </a:lnTo>
                <a:lnTo>
                  <a:pt x="43265" y="0"/>
                </a:lnTo>
              </a:path>
            </a:pathLst>
          </a:custGeom>
          <a:noFill/>
          <a:ln cap="flat" cmpd="sng" w="28575">
            <a:solidFill>
              <a:schemeClr val="accent5"/>
            </a:solidFill>
            <a:prstDash val="solid"/>
            <a:miter/>
            <a:headEnd len="med" w="med" type="none"/>
            <a:tailEnd len="med" w="med" type="none"/>
          </a:ln>
        </p:spPr>
      </p:sp>
      <p:sp>
        <p:nvSpPr>
          <p:cNvPr id="11" name="Shape 11"/>
          <p:cNvSpPr/>
          <p:nvPr/>
        </p:nvSpPr>
        <p:spPr>
          <a:xfrm rot="10800000">
            <a:off x="6537562" y="3342925"/>
            <a:ext cx="1081625" cy="1124950"/>
          </a:xfrm>
          <a:custGeom>
            <a:pathLst>
              <a:path extrusionOk="0" h="44998" w="43265">
                <a:moveTo>
                  <a:pt x="0" y="44998"/>
                </a:moveTo>
                <a:lnTo>
                  <a:pt x="0" y="0"/>
                </a:lnTo>
                <a:lnTo>
                  <a:pt x="43265" y="0"/>
                </a:lnTo>
              </a:path>
            </a:pathLst>
          </a:custGeom>
          <a:noFill/>
          <a:ln cap="flat" cmpd="sng" w="28575">
            <a:solidFill>
              <a:schemeClr val="accent5"/>
            </a:solidFill>
            <a:prstDash val="solid"/>
            <a:miter/>
            <a:headEnd len="med" w="med" type="none"/>
            <a:tailEnd len="med" w="med" type="none"/>
          </a:ln>
        </p:spPr>
      </p:sp>
      <p:cxnSp>
        <p:nvCxnSpPr>
          <p:cNvPr id="12" name="Shape 12"/>
          <p:cNvCxnSpPr/>
          <p:nvPr/>
        </p:nvCxnSpPr>
        <p:spPr>
          <a:xfrm>
            <a:off x="4359601" y="2817463"/>
            <a:ext cx="424800" cy="0"/>
          </a:xfrm>
          <a:prstGeom prst="straightConnector1">
            <a:avLst/>
          </a:prstGeom>
          <a:noFill/>
          <a:ln cap="flat" cmpd="sng" w="38100">
            <a:solidFill>
              <a:schemeClr val="accent4"/>
            </a:solidFill>
            <a:prstDash val="solid"/>
            <a:round/>
            <a:headEnd len="med" w="med" type="none"/>
            <a:tailEnd len="med" w="med" type="none"/>
          </a:ln>
        </p:spPr>
      </p:cxnSp>
      <p:sp>
        <p:nvSpPr>
          <p:cNvPr id="13" name="Shape 13"/>
          <p:cNvSpPr txBox="1"/>
          <p:nvPr>
            <p:ph type="ctrTitle"/>
          </p:nvPr>
        </p:nvSpPr>
        <p:spPr>
          <a:xfrm>
            <a:off x="1680301" y="1188925"/>
            <a:ext cx="5783400" cy="1457399"/>
          </a:xfrm>
          <a:prstGeom prst="rect">
            <a:avLst/>
          </a:prstGeom>
        </p:spPr>
        <p:txBody>
          <a:bodyPr anchorCtr="0" anchor="b" bIns="91425" lIns="91425" rIns="91425" tIns="91425"/>
          <a:lstStyle>
            <a:lvl1pPr lvl="0" algn="ctr">
              <a:spcBef>
                <a:spcPts val="0"/>
              </a:spcBef>
              <a:buSzPct val="100000"/>
              <a:defRPr sz="4000"/>
            </a:lvl1pPr>
            <a:lvl2pPr lvl="1" algn="ctr">
              <a:spcBef>
                <a:spcPts val="0"/>
              </a:spcBef>
              <a:buSzPct val="100000"/>
              <a:defRPr sz="4000"/>
            </a:lvl2pPr>
            <a:lvl3pPr lvl="2" algn="ctr">
              <a:spcBef>
                <a:spcPts val="0"/>
              </a:spcBef>
              <a:buSzPct val="100000"/>
              <a:defRPr sz="4000"/>
            </a:lvl3pPr>
            <a:lvl4pPr lvl="3" algn="ctr">
              <a:spcBef>
                <a:spcPts val="0"/>
              </a:spcBef>
              <a:buSzPct val="100000"/>
              <a:defRPr sz="4000"/>
            </a:lvl4pPr>
            <a:lvl5pPr lvl="4" algn="ctr">
              <a:spcBef>
                <a:spcPts val="0"/>
              </a:spcBef>
              <a:buSzPct val="100000"/>
              <a:defRPr sz="4000"/>
            </a:lvl5pPr>
            <a:lvl6pPr lvl="5" algn="ctr">
              <a:spcBef>
                <a:spcPts val="0"/>
              </a:spcBef>
              <a:buSzPct val="100000"/>
              <a:defRPr sz="4000"/>
            </a:lvl6pPr>
            <a:lvl7pPr lvl="6" algn="ctr">
              <a:spcBef>
                <a:spcPts val="0"/>
              </a:spcBef>
              <a:buSzPct val="100000"/>
              <a:defRPr sz="4000"/>
            </a:lvl7pPr>
            <a:lvl8pPr lvl="7" algn="ctr">
              <a:spcBef>
                <a:spcPts val="0"/>
              </a:spcBef>
              <a:buSzPct val="100000"/>
              <a:defRPr sz="4000"/>
            </a:lvl8pPr>
            <a:lvl9pPr lvl="8" algn="ctr">
              <a:spcBef>
                <a:spcPts val="0"/>
              </a:spcBef>
              <a:buSzPct val="100000"/>
              <a:defRPr sz="4000"/>
            </a:lvl9pPr>
          </a:lstStyle>
          <a:p/>
        </p:txBody>
      </p:sp>
      <p:sp>
        <p:nvSpPr>
          <p:cNvPr id="14" name="Shape 14"/>
          <p:cNvSpPr txBox="1"/>
          <p:nvPr>
            <p:ph idx="1" type="subTitle"/>
          </p:nvPr>
        </p:nvSpPr>
        <p:spPr>
          <a:xfrm>
            <a:off x="1680301" y="3049450"/>
            <a:ext cx="5783400" cy="909000"/>
          </a:xfrm>
          <a:prstGeom prst="rect">
            <a:avLst/>
          </a:prstGeom>
        </p:spPr>
        <p:txBody>
          <a:bodyPr anchorCtr="0" anchor="t" bIns="91425" lIns="91425" rIns="91425" tIns="91425"/>
          <a:lstStyle>
            <a:lvl1pPr lvl="0"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1pPr>
            <a:lvl2pPr lvl="1"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2pPr>
            <a:lvl3pPr lvl="2"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3pPr>
            <a:lvl4pPr lvl="3"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4pPr>
            <a:lvl5pPr lvl="4"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5pPr>
            <a:lvl6pPr lvl="5"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6pPr>
            <a:lvl7pPr lvl="6"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7pPr>
            <a:lvl8pPr lvl="7"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8pPr>
            <a:lvl9pPr lvl="8" algn="ctr">
              <a:lnSpc>
                <a:spcPct val="100000"/>
              </a:lnSpc>
              <a:spcBef>
                <a:spcPts val="0"/>
              </a:spcBef>
              <a:spcAft>
                <a:spcPts val="0"/>
              </a:spcAft>
              <a:buClr>
                <a:schemeClr val="accent5"/>
              </a:buClr>
              <a:buSzPct val="100000"/>
              <a:buFont typeface="Roboto Slab"/>
              <a:buNone/>
              <a:defRPr sz="2400">
                <a:solidFill>
                  <a:schemeClr val="accent5"/>
                </a:solidFill>
                <a:latin typeface="Roboto Slab"/>
                <a:ea typeface="Roboto Slab"/>
                <a:cs typeface="Roboto Slab"/>
                <a:sym typeface="Roboto Slab"/>
              </a:defRPr>
            </a:lvl9pPr>
          </a:lstStyle>
          <a:p/>
        </p:txBody>
      </p:sp>
      <p:sp>
        <p:nvSpPr>
          <p:cNvPr id="15" name="Shape 15"/>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Big number">
    <p:spTree>
      <p:nvGrpSpPr>
        <p:cNvPr id="52" name="Shape 52"/>
        <p:cNvGrpSpPr/>
        <p:nvPr/>
      </p:nvGrpSpPr>
      <p:grpSpPr>
        <a:xfrm>
          <a:off x="0" y="0"/>
          <a:ext cx="0" cy="0"/>
          <a:chOff x="0" y="0"/>
          <a:chExt cx="0" cy="0"/>
        </a:xfrm>
      </p:grpSpPr>
      <p:sp>
        <p:nvSpPr>
          <p:cNvPr id="53" name="Shape 53"/>
          <p:cNvSpPr/>
          <p:nvPr/>
        </p:nvSpPr>
        <p:spPr>
          <a:xfrm>
            <a:off x="150" y="5076825"/>
            <a:ext cx="9143700" cy="66600"/>
          </a:xfrm>
          <a:prstGeom prst="rect">
            <a:avLst/>
          </a:prstGeom>
          <a:solidFill>
            <a:schemeClr val="accent4"/>
          </a:solidFill>
          <a:ln>
            <a:noFill/>
          </a:ln>
        </p:spPr>
        <p:txBody>
          <a:bodyPr anchorCtr="0" anchor="ctr" bIns="91425" lIns="91425" rIns="91425" tIns="91425">
            <a:noAutofit/>
          </a:bodyPr>
          <a:lstStyle/>
          <a:p>
            <a:pPr lvl="0">
              <a:spcBef>
                <a:spcPts val="0"/>
              </a:spcBef>
              <a:buNone/>
            </a:pPr>
            <a:r>
              <a:t/>
            </a:r>
            <a:endParaRPr/>
          </a:p>
        </p:txBody>
      </p:sp>
      <p:sp>
        <p:nvSpPr>
          <p:cNvPr id="54" name="Shape 54"/>
          <p:cNvSpPr txBox="1"/>
          <p:nvPr>
            <p:ph type="title"/>
          </p:nvPr>
        </p:nvSpPr>
        <p:spPr>
          <a:xfrm>
            <a:off x="387900" y="1152450"/>
            <a:ext cx="8368200" cy="1538400"/>
          </a:xfrm>
          <a:prstGeom prst="rect">
            <a:avLst/>
          </a:prstGeom>
        </p:spPr>
        <p:txBody>
          <a:bodyPr anchorCtr="0" anchor="ctr" bIns="91425" lIns="91425" rIns="91425" tIns="91425"/>
          <a:lstStyle>
            <a:lvl1pPr lvl="0" algn="ctr">
              <a:spcBef>
                <a:spcPts val="0"/>
              </a:spcBef>
              <a:buClr>
                <a:schemeClr val="accent5"/>
              </a:buClr>
              <a:buSzPct val="100000"/>
              <a:defRPr sz="13000">
                <a:solidFill>
                  <a:schemeClr val="accent5"/>
                </a:solidFill>
              </a:defRPr>
            </a:lvl1pPr>
            <a:lvl2pPr lvl="1" algn="ctr">
              <a:spcBef>
                <a:spcPts val="0"/>
              </a:spcBef>
              <a:buClr>
                <a:schemeClr val="accent5"/>
              </a:buClr>
              <a:buSzPct val="100000"/>
              <a:defRPr sz="13000">
                <a:solidFill>
                  <a:schemeClr val="accent5"/>
                </a:solidFill>
              </a:defRPr>
            </a:lvl2pPr>
            <a:lvl3pPr lvl="2" algn="ctr">
              <a:spcBef>
                <a:spcPts val="0"/>
              </a:spcBef>
              <a:buClr>
                <a:schemeClr val="accent5"/>
              </a:buClr>
              <a:buSzPct val="100000"/>
              <a:defRPr sz="13000">
                <a:solidFill>
                  <a:schemeClr val="accent5"/>
                </a:solidFill>
              </a:defRPr>
            </a:lvl3pPr>
            <a:lvl4pPr lvl="3" algn="ctr">
              <a:spcBef>
                <a:spcPts val="0"/>
              </a:spcBef>
              <a:buClr>
                <a:schemeClr val="accent5"/>
              </a:buClr>
              <a:buSzPct val="100000"/>
              <a:defRPr sz="13000">
                <a:solidFill>
                  <a:schemeClr val="accent5"/>
                </a:solidFill>
              </a:defRPr>
            </a:lvl4pPr>
            <a:lvl5pPr lvl="4" algn="ctr">
              <a:spcBef>
                <a:spcPts val="0"/>
              </a:spcBef>
              <a:buClr>
                <a:schemeClr val="accent5"/>
              </a:buClr>
              <a:buSzPct val="100000"/>
              <a:defRPr sz="13000">
                <a:solidFill>
                  <a:schemeClr val="accent5"/>
                </a:solidFill>
              </a:defRPr>
            </a:lvl5pPr>
            <a:lvl6pPr lvl="5" algn="ctr">
              <a:spcBef>
                <a:spcPts val="0"/>
              </a:spcBef>
              <a:buClr>
                <a:schemeClr val="accent5"/>
              </a:buClr>
              <a:buSzPct val="100000"/>
              <a:defRPr sz="13000">
                <a:solidFill>
                  <a:schemeClr val="accent5"/>
                </a:solidFill>
              </a:defRPr>
            </a:lvl6pPr>
            <a:lvl7pPr lvl="6" algn="ctr">
              <a:spcBef>
                <a:spcPts val="0"/>
              </a:spcBef>
              <a:buClr>
                <a:schemeClr val="accent5"/>
              </a:buClr>
              <a:buSzPct val="100000"/>
              <a:defRPr sz="13000">
                <a:solidFill>
                  <a:schemeClr val="accent5"/>
                </a:solidFill>
              </a:defRPr>
            </a:lvl7pPr>
            <a:lvl8pPr lvl="7" algn="ctr">
              <a:spcBef>
                <a:spcPts val="0"/>
              </a:spcBef>
              <a:buClr>
                <a:schemeClr val="accent5"/>
              </a:buClr>
              <a:buSzPct val="100000"/>
              <a:defRPr sz="13000">
                <a:solidFill>
                  <a:schemeClr val="accent5"/>
                </a:solidFill>
              </a:defRPr>
            </a:lvl8pPr>
            <a:lvl9pPr lvl="8" algn="ctr">
              <a:spcBef>
                <a:spcPts val="0"/>
              </a:spcBef>
              <a:buClr>
                <a:schemeClr val="accent5"/>
              </a:buClr>
              <a:buSzPct val="100000"/>
              <a:defRPr sz="13000">
                <a:solidFill>
                  <a:schemeClr val="accent5"/>
                </a:solidFill>
              </a:defRPr>
            </a:lvl9pPr>
          </a:lstStyle>
          <a:p/>
        </p:txBody>
      </p:sp>
      <p:sp>
        <p:nvSpPr>
          <p:cNvPr id="55" name="Shape 55"/>
          <p:cNvSpPr txBox="1"/>
          <p:nvPr>
            <p:ph idx="1" type="body"/>
          </p:nvPr>
        </p:nvSpPr>
        <p:spPr>
          <a:xfrm>
            <a:off x="387900" y="2919450"/>
            <a:ext cx="8368200" cy="1071600"/>
          </a:xfrm>
          <a:prstGeom prst="rect">
            <a:avLst/>
          </a:prstGeom>
        </p:spPr>
        <p:txBody>
          <a:bodyPr anchorCtr="0" anchor="t" bIns="91425" lIns="91425" rIns="91425" tIns="91425"/>
          <a:lstStyle>
            <a:lvl1pPr lvl="0" algn="ctr">
              <a:spcBef>
                <a:spcPts val="0"/>
              </a:spcBef>
              <a:defRPr/>
            </a:lvl1pPr>
            <a:lvl2pPr lvl="1" algn="ctr">
              <a:spcBef>
                <a:spcPts val="0"/>
              </a:spcBef>
              <a:defRPr/>
            </a:lvl2pPr>
            <a:lvl3pPr lvl="2" algn="ctr">
              <a:spcBef>
                <a:spcPts val="0"/>
              </a:spcBef>
              <a:defRPr/>
            </a:lvl3pPr>
            <a:lvl4pPr lvl="3" algn="ctr">
              <a:spcBef>
                <a:spcPts val="0"/>
              </a:spcBef>
              <a:defRPr/>
            </a:lvl4pPr>
            <a:lvl5pPr lvl="4" algn="ctr">
              <a:spcBef>
                <a:spcPts val="0"/>
              </a:spcBef>
              <a:defRPr/>
            </a:lvl5pPr>
            <a:lvl6pPr lvl="5" algn="ctr">
              <a:spcBef>
                <a:spcPts val="0"/>
              </a:spcBef>
              <a:defRPr/>
            </a:lvl6pPr>
            <a:lvl7pPr lvl="6" algn="ctr">
              <a:spcBef>
                <a:spcPts val="0"/>
              </a:spcBef>
              <a:defRPr/>
            </a:lvl7pPr>
            <a:lvl8pPr lvl="7" algn="ctr">
              <a:spcBef>
                <a:spcPts val="0"/>
              </a:spcBef>
              <a:defRPr/>
            </a:lvl8pPr>
            <a:lvl9pPr lvl="8" algn="ctr">
              <a:spcBef>
                <a:spcPts val="0"/>
              </a:spcBef>
              <a:defRPr/>
            </a:lvl9pPr>
          </a:lstStyle>
          <a:p/>
        </p:txBody>
      </p:sp>
      <p:sp>
        <p:nvSpPr>
          <p:cNvPr id="56" name="Shape 56"/>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57" name="Shape 57"/>
        <p:cNvGrpSpPr/>
        <p:nvPr/>
      </p:nvGrpSpPr>
      <p:grpSpPr>
        <a:xfrm>
          <a:off x="0" y="0"/>
          <a:ext cx="0" cy="0"/>
          <a:chOff x="0" y="0"/>
          <a:chExt cx="0" cy="0"/>
        </a:xfrm>
      </p:grpSpPr>
      <p:sp>
        <p:nvSpPr>
          <p:cNvPr id="58" name="Shape 58"/>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secHead">
  <p:cSld name="Section header">
    <p:spTree>
      <p:nvGrpSpPr>
        <p:cNvPr id="16" name="Shape 16"/>
        <p:cNvGrpSpPr/>
        <p:nvPr/>
      </p:nvGrpSpPr>
      <p:grpSpPr>
        <a:xfrm>
          <a:off x="0" y="0"/>
          <a:ext cx="0" cy="0"/>
          <a:chOff x="0" y="0"/>
          <a:chExt cx="0" cy="0"/>
        </a:xfrm>
      </p:grpSpPr>
      <p:cxnSp>
        <p:nvCxnSpPr>
          <p:cNvPr id="17" name="Shape 17"/>
          <p:cNvCxnSpPr/>
          <p:nvPr/>
        </p:nvCxnSpPr>
        <p:spPr>
          <a:xfrm>
            <a:off x="4359601" y="2817463"/>
            <a:ext cx="424800" cy="0"/>
          </a:xfrm>
          <a:prstGeom prst="straightConnector1">
            <a:avLst/>
          </a:prstGeom>
          <a:noFill/>
          <a:ln cap="flat" cmpd="sng" w="38100">
            <a:solidFill>
              <a:schemeClr val="accent4"/>
            </a:solidFill>
            <a:prstDash val="solid"/>
            <a:round/>
            <a:headEnd len="med" w="med" type="none"/>
            <a:tailEnd len="med" w="med" type="none"/>
          </a:ln>
        </p:spPr>
      </p:cxnSp>
      <p:sp>
        <p:nvSpPr>
          <p:cNvPr id="18" name="Shape 18"/>
          <p:cNvSpPr txBox="1"/>
          <p:nvPr>
            <p:ph type="title"/>
          </p:nvPr>
        </p:nvSpPr>
        <p:spPr>
          <a:xfrm>
            <a:off x="480750" y="1764950"/>
            <a:ext cx="8222100" cy="907500"/>
          </a:xfrm>
          <a:prstGeom prst="rect">
            <a:avLst/>
          </a:prstGeom>
        </p:spPr>
        <p:txBody>
          <a:bodyPr anchorCtr="0" anchor="b" bIns="91425" lIns="91425" rIns="91425" tIns="91425"/>
          <a:lstStyle>
            <a:lvl1pPr lvl="0" algn="ctr">
              <a:spcBef>
                <a:spcPts val="0"/>
              </a:spcBef>
              <a:buSzPct val="100000"/>
              <a:defRPr sz="4800"/>
            </a:lvl1pPr>
            <a:lvl2pPr lvl="1" algn="ctr">
              <a:spcBef>
                <a:spcPts val="0"/>
              </a:spcBef>
              <a:buSzPct val="100000"/>
              <a:defRPr sz="4800"/>
            </a:lvl2pPr>
            <a:lvl3pPr lvl="2" algn="ctr">
              <a:spcBef>
                <a:spcPts val="0"/>
              </a:spcBef>
              <a:buSzPct val="100000"/>
              <a:defRPr sz="4800"/>
            </a:lvl3pPr>
            <a:lvl4pPr lvl="3" algn="ctr">
              <a:spcBef>
                <a:spcPts val="0"/>
              </a:spcBef>
              <a:buSzPct val="100000"/>
              <a:defRPr sz="4800"/>
            </a:lvl4pPr>
            <a:lvl5pPr lvl="4" algn="ctr">
              <a:spcBef>
                <a:spcPts val="0"/>
              </a:spcBef>
              <a:buSzPct val="100000"/>
              <a:defRPr sz="4800"/>
            </a:lvl5pPr>
            <a:lvl6pPr lvl="5" algn="ctr">
              <a:spcBef>
                <a:spcPts val="0"/>
              </a:spcBef>
              <a:buSzPct val="100000"/>
              <a:defRPr sz="4800"/>
            </a:lvl6pPr>
            <a:lvl7pPr lvl="6" algn="ctr">
              <a:spcBef>
                <a:spcPts val="0"/>
              </a:spcBef>
              <a:buSzPct val="100000"/>
              <a:defRPr sz="4800"/>
            </a:lvl7pPr>
            <a:lvl8pPr lvl="7" algn="ctr">
              <a:spcBef>
                <a:spcPts val="0"/>
              </a:spcBef>
              <a:buSzPct val="100000"/>
              <a:defRPr sz="4800"/>
            </a:lvl8pPr>
            <a:lvl9pPr lvl="8" algn="ctr">
              <a:spcBef>
                <a:spcPts val="0"/>
              </a:spcBef>
              <a:buSzPct val="100000"/>
              <a:defRPr sz="4800"/>
            </a:lvl9pPr>
          </a:lstStyle>
          <a:p/>
        </p:txBody>
      </p:sp>
      <p:sp>
        <p:nvSpPr>
          <p:cNvPr id="19" name="Shape 19"/>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20" name="Shape 20"/>
        <p:cNvGrpSpPr/>
        <p:nvPr/>
      </p:nvGrpSpPr>
      <p:grpSpPr>
        <a:xfrm>
          <a:off x="0" y="0"/>
          <a:ext cx="0" cy="0"/>
          <a:chOff x="0" y="0"/>
          <a:chExt cx="0" cy="0"/>
        </a:xfrm>
      </p:grpSpPr>
      <p:cxnSp>
        <p:nvCxnSpPr>
          <p:cNvPr id="21" name="Shape 21"/>
          <p:cNvCxnSpPr/>
          <p:nvPr/>
        </p:nvCxnSpPr>
        <p:spPr>
          <a:xfrm>
            <a:off x="492562" y="1260283"/>
            <a:ext cx="424800" cy="0"/>
          </a:xfrm>
          <a:prstGeom prst="straightConnector1">
            <a:avLst/>
          </a:prstGeom>
          <a:noFill/>
          <a:ln cap="flat" cmpd="sng" w="38100">
            <a:solidFill>
              <a:schemeClr val="accent4"/>
            </a:solidFill>
            <a:prstDash val="solid"/>
            <a:round/>
            <a:headEnd len="med" w="med" type="none"/>
            <a:tailEnd len="med" w="med" type="none"/>
          </a:ln>
        </p:spPr>
      </p:cxnSp>
      <p:sp>
        <p:nvSpPr>
          <p:cNvPr id="22" name="Shape 22"/>
          <p:cNvSpPr txBox="1"/>
          <p:nvPr>
            <p:ph type="title"/>
          </p:nvPr>
        </p:nvSpPr>
        <p:spPr>
          <a:xfrm>
            <a:off x="387900" y="458025"/>
            <a:ext cx="8368200" cy="686100"/>
          </a:xfrm>
          <a:prstGeom prst="rect">
            <a:avLst/>
          </a:prstGeom>
        </p:spPr>
        <p:txBody>
          <a:bodyPr anchorCtr="0" anchor="b"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3" name="Shape 23"/>
          <p:cNvSpPr txBox="1"/>
          <p:nvPr>
            <p:ph idx="1" type="body"/>
          </p:nvPr>
        </p:nvSpPr>
        <p:spPr>
          <a:xfrm>
            <a:off x="387900" y="1489824"/>
            <a:ext cx="8368200" cy="3078900"/>
          </a:xfrm>
          <a:prstGeom prst="rect">
            <a:avLst/>
          </a:prstGeom>
        </p:spPr>
        <p:txBody>
          <a:bodyPr anchorCtr="0" anchor="t"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4" name="Shape 24"/>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25" name="Shape 25"/>
        <p:cNvGrpSpPr/>
        <p:nvPr/>
      </p:nvGrpSpPr>
      <p:grpSpPr>
        <a:xfrm>
          <a:off x="0" y="0"/>
          <a:ext cx="0" cy="0"/>
          <a:chOff x="0" y="0"/>
          <a:chExt cx="0" cy="0"/>
        </a:xfrm>
      </p:grpSpPr>
      <p:cxnSp>
        <p:nvCxnSpPr>
          <p:cNvPr id="26" name="Shape 26"/>
          <p:cNvCxnSpPr/>
          <p:nvPr/>
        </p:nvCxnSpPr>
        <p:spPr>
          <a:xfrm>
            <a:off x="492562" y="1260283"/>
            <a:ext cx="424800" cy="0"/>
          </a:xfrm>
          <a:prstGeom prst="straightConnector1">
            <a:avLst/>
          </a:prstGeom>
          <a:noFill/>
          <a:ln cap="flat" cmpd="sng" w="38100">
            <a:solidFill>
              <a:schemeClr val="accent4"/>
            </a:solidFill>
            <a:prstDash val="solid"/>
            <a:round/>
            <a:headEnd len="med" w="med" type="none"/>
            <a:tailEnd len="med" w="med" type="none"/>
          </a:ln>
        </p:spPr>
      </p:cxnSp>
      <p:sp>
        <p:nvSpPr>
          <p:cNvPr id="27" name="Shape 27"/>
          <p:cNvSpPr txBox="1"/>
          <p:nvPr>
            <p:ph type="title"/>
          </p:nvPr>
        </p:nvSpPr>
        <p:spPr>
          <a:xfrm>
            <a:off x="387900" y="458025"/>
            <a:ext cx="8368200" cy="686100"/>
          </a:xfrm>
          <a:prstGeom prst="rect">
            <a:avLst/>
          </a:prstGeom>
        </p:spPr>
        <p:txBody>
          <a:bodyPr anchorCtr="0" anchor="b"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28" name="Shape 28"/>
          <p:cNvSpPr txBox="1"/>
          <p:nvPr>
            <p:ph idx="1" type="body"/>
          </p:nvPr>
        </p:nvSpPr>
        <p:spPr>
          <a:xfrm>
            <a:off x="387900" y="1489825"/>
            <a:ext cx="3999900" cy="30789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29" name="Shape 29"/>
          <p:cNvSpPr txBox="1"/>
          <p:nvPr>
            <p:ph idx="2" type="body"/>
          </p:nvPr>
        </p:nvSpPr>
        <p:spPr>
          <a:xfrm>
            <a:off x="4756200" y="1489825"/>
            <a:ext cx="3999900" cy="3078900"/>
          </a:xfrm>
          <a:prstGeom prst="rect">
            <a:avLst/>
          </a:prstGeom>
        </p:spPr>
        <p:txBody>
          <a:bodyPr anchorCtr="0" anchor="t" bIns="91425" lIns="91425" rIns="91425" tIns="91425"/>
          <a:lstStyle>
            <a:lvl1pPr lvl="0">
              <a:spcBef>
                <a:spcPts val="0"/>
              </a:spcBef>
              <a:buSzPct val="100000"/>
              <a:defRPr sz="14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0" name="Shape 30"/>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31" name="Shape 31"/>
        <p:cNvGrpSpPr/>
        <p:nvPr/>
      </p:nvGrpSpPr>
      <p:grpSpPr>
        <a:xfrm>
          <a:off x="0" y="0"/>
          <a:ext cx="0" cy="0"/>
          <a:chOff x="0" y="0"/>
          <a:chExt cx="0" cy="0"/>
        </a:xfrm>
      </p:grpSpPr>
      <p:sp>
        <p:nvSpPr>
          <p:cNvPr id="32" name="Shape 32"/>
          <p:cNvSpPr txBox="1"/>
          <p:nvPr>
            <p:ph type="title"/>
          </p:nvPr>
        </p:nvSpPr>
        <p:spPr>
          <a:xfrm>
            <a:off x="387900" y="458025"/>
            <a:ext cx="8368200" cy="686100"/>
          </a:xfrm>
          <a:prstGeom prst="rect">
            <a:avLst/>
          </a:prstGeom>
        </p:spPr>
        <p:txBody>
          <a:bodyPr anchorCtr="0" anchor="b"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33" name="Shape 33"/>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One column text">
    <p:spTree>
      <p:nvGrpSpPr>
        <p:cNvPr id="34" name="Shape 34"/>
        <p:cNvGrpSpPr/>
        <p:nvPr/>
      </p:nvGrpSpPr>
      <p:grpSpPr>
        <a:xfrm>
          <a:off x="0" y="0"/>
          <a:ext cx="0" cy="0"/>
          <a:chOff x="0" y="0"/>
          <a:chExt cx="0" cy="0"/>
        </a:xfrm>
      </p:grpSpPr>
      <p:cxnSp>
        <p:nvCxnSpPr>
          <p:cNvPr id="35" name="Shape 35"/>
          <p:cNvCxnSpPr/>
          <p:nvPr/>
        </p:nvCxnSpPr>
        <p:spPr>
          <a:xfrm>
            <a:off x="489218" y="1412276"/>
            <a:ext cx="331500" cy="0"/>
          </a:xfrm>
          <a:prstGeom prst="straightConnector1">
            <a:avLst/>
          </a:prstGeom>
          <a:noFill/>
          <a:ln cap="flat" cmpd="sng" w="38100">
            <a:solidFill>
              <a:schemeClr val="accent4"/>
            </a:solidFill>
            <a:prstDash val="solid"/>
            <a:round/>
            <a:headEnd len="med" w="med" type="none"/>
            <a:tailEnd len="med" w="med" type="none"/>
          </a:ln>
        </p:spPr>
      </p:cxnSp>
      <p:sp>
        <p:nvSpPr>
          <p:cNvPr id="36" name="Shape 36"/>
          <p:cNvSpPr txBox="1"/>
          <p:nvPr>
            <p:ph type="title"/>
          </p:nvPr>
        </p:nvSpPr>
        <p:spPr>
          <a:xfrm>
            <a:off x="387900" y="555600"/>
            <a:ext cx="2808000" cy="755700"/>
          </a:xfrm>
          <a:prstGeom prst="rect">
            <a:avLst/>
          </a:prstGeom>
        </p:spPr>
        <p:txBody>
          <a:bodyPr anchorCtr="0" anchor="b" bIns="91425" lIns="91425" rIns="91425" tIns="91425"/>
          <a:lstStyle>
            <a:lvl1pPr lvl="0">
              <a:spcBef>
                <a:spcPts val="0"/>
              </a:spcBef>
              <a:buSzPct val="100000"/>
              <a:defRPr sz="2400"/>
            </a:lvl1pPr>
            <a:lvl2pPr lvl="1">
              <a:spcBef>
                <a:spcPts val="0"/>
              </a:spcBef>
              <a:buSzPct val="100000"/>
              <a:defRPr sz="2400"/>
            </a:lvl2pPr>
            <a:lvl3pPr lvl="2">
              <a:spcBef>
                <a:spcPts val="0"/>
              </a:spcBef>
              <a:buSzPct val="100000"/>
              <a:defRPr sz="2400"/>
            </a:lvl3pPr>
            <a:lvl4pPr lvl="3">
              <a:spcBef>
                <a:spcPts val="0"/>
              </a:spcBef>
              <a:buSzPct val="100000"/>
              <a:defRPr sz="2400"/>
            </a:lvl4pPr>
            <a:lvl5pPr lvl="4">
              <a:spcBef>
                <a:spcPts val="0"/>
              </a:spcBef>
              <a:buSzPct val="100000"/>
              <a:defRPr sz="2400"/>
            </a:lvl5pPr>
            <a:lvl6pPr lvl="5">
              <a:spcBef>
                <a:spcPts val="0"/>
              </a:spcBef>
              <a:buSzPct val="100000"/>
              <a:defRPr sz="2400"/>
            </a:lvl6pPr>
            <a:lvl7pPr lvl="6">
              <a:spcBef>
                <a:spcPts val="0"/>
              </a:spcBef>
              <a:buSzPct val="100000"/>
              <a:defRPr sz="2400"/>
            </a:lvl7pPr>
            <a:lvl8pPr lvl="7">
              <a:spcBef>
                <a:spcPts val="0"/>
              </a:spcBef>
              <a:buSzPct val="100000"/>
              <a:defRPr sz="2400"/>
            </a:lvl8pPr>
            <a:lvl9pPr lvl="8">
              <a:spcBef>
                <a:spcPts val="0"/>
              </a:spcBef>
              <a:buSzPct val="100000"/>
              <a:defRPr sz="2400"/>
            </a:lvl9pPr>
          </a:lstStyle>
          <a:p/>
        </p:txBody>
      </p:sp>
      <p:sp>
        <p:nvSpPr>
          <p:cNvPr id="37" name="Shape 37"/>
          <p:cNvSpPr txBox="1"/>
          <p:nvPr>
            <p:ph idx="1" type="body"/>
          </p:nvPr>
        </p:nvSpPr>
        <p:spPr>
          <a:xfrm>
            <a:off x="387900" y="1594025"/>
            <a:ext cx="2808000" cy="2681100"/>
          </a:xfrm>
          <a:prstGeom prst="rect">
            <a:avLst/>
          </a:prstGeom>
        </p:spPr>
        <p:txBody>
          <a:bodyPr anchorCtr="0" anchor="t" bIns="91425" lIns="91425" rIns="91425" tIns="91425"/>
          <a:lstStyle>
            <a:lvl1pPr lvl="0">
              <a:spcBef>
                <a:spcPts val="0"/>
              </a:spcBef>
              <a:buSzPct val="100000"/>
              <a:defRPr sz="1200"/>
            </a:lvl1pPr>
            <a:lvl2pPr lvl="1">
              <a:spcBef>
                <a:spcPts val="0"/>
              </a:spcBef>
              <a:buSzPct val="100000"/>
              <a:defRPr sz="1200"/>
            </a:lvl2pPr>
            <a:lvl3pPr lvl="2">
              <a:spcBef>
                <a:spcPts val="0"/>
              </a:spcBef>
              <a:buSzPct val="100000"/>
              <a:defRPr sz="1200"/>
            </a:lvl3pPr>
            <a:lvl4pPr lvl="3">
              <a:spcBef>
                <a:spcPts val="0"/>
              </a:spcBef>
              <a:buSzPct val="100000"/>
              <a:defRPr sz="1200"/>
            </a:lvl4pPr>
            <a:lvl5pPr lvl="4">
              <a:spcBef>
                <a:spcPts val="0"/>
              </a:spcBef>
              <a:buSzPct val="100000"/>
              <a:defRPr sz="1200"/>
            </a:lvl5pPr>
            <a:lvl6pPr lvl="5">
              <a:spcBef>
                <a:spcPts val="0"/>
              </a:spcBef>
              <a:buSzPct val="100000"/>
              <a:defRPr sz="1200"/>
            </a:lvl6pPr>
            <a:lvl7pPr lvl="6">
              <a:spcBef>
                <a:spcPts val="0"/>
              </a:spcBef>
              <a:buSzPct val="100000"/>
              <a:defRPr sz="1200"/>
            </a:lvl7pPr>
            <a:lvl8pPr lvl="7">
              <a:spcBef>
                <a:spcPts val="0"/>
              </a:spcBef>
              <a:buSzPct val="100000"/>
              <a:defRPr sz="1200"/>
            </a:lvl8pPr>
            <a:lvl9pPr lvl="8">
              <a:spcBef>
                <a:spcPts val="0"/>
              </a:spcBef>
              <a:buSzPct val="100000"/>
              <a:defRPr sz="1200"/>
            </a:lvl9pPr>
          </a:lstStyle>
          <a:p/>
        </p:txBody>
      </p:sp>
      <p:sp>
        <p:nvSpPr>
          <p:cNvPr id="38" name="Shape 38"/>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Main point">
    <p:spTree>
      <p:nvGrpSpPr>
        <p:cNvPr id="39" name="Shape 39"/>
        <p:cNvGrpSpPr/>
        <p:nvPr/>
      </p:nvGrpSpPr>
      <p:grpSpPr>
        <a:xfrm>
          <a:off x="0" y="0"/>
          <a:ext cx="0" cy="0"/>
          <a:chOff x="0" y="0"/>
          <a:chExt cx="0" cy="0"/>
        </a:xfrm>
      </p:grpSpPr>
      <p:sp>
        <p:nvSpPr>
          <p:cNvPr id="40" name="Shape 40"/>
          <p:cNvSpPr txBox="1"/>
          <p:nvPr>
            <p:ph type="title"/>
          </p:nvPr>
        </p:nvSpPr>
        <p:spPr>
          <a:xfrm>
            <a:off x="490250" y="526350"/>
            <a:ext cx="5618700" cy="4090800"/>
          </a:xfrm>
          <a:prstGeom prst="rect">
            <a:avLst/>
          </a:prstGeom>
        </p:spPr>
        <p:txBody>
          <a:bodyPr anchorCtr="0" anchor="ctr" bIns="91425" lIns="91425" rIns="91425" tIns="91425"/>
          <a:lstStyle>
            <a:lvl1pPr lvl="0">
              <a:spcBef>
                <a:spcPts val="0"/>
              </a:spcBef>
              <a:buSzPct val="100000"/>
              <a:defRPr sz="4800"/>
            </a:lvl1pPr>
            <a:lvl2pPr lvl="1">
              <a:spcBef>
                <a:spcPts val="0"/>
              </a:spcBef>
              <a:buSzPct val="100000"/>
              <a:defRPr sz="4800"/>
            </a:lvl2pPr>
            <a:lvl3pPr lvl="2">
              <a:spcBef>
                <a:spcPts val="0"/>
              </a:spcBef>
              <a:buSzPct val="100000"/>
              <a:defRPr sz="4800"/>
            </a:lvl3pPr>
            <a:lvl4pPr lvl="3">
              <a:spcBef>
                <a:spcPts val="0"/>
              </a:spcBef>
              <a:buSzPct val="100000"/>
              <a:defRPr sz="4800"/>
            </a:lvl4pPr>
            <a:lvl5pPr lvl="4">
              <a:spcBef>
                <a:spcPts val="0"/>
              </a:spcBef>
              <a:buSzPct val="100000"/>
              <a:defRPr sz="4800"/>
            </a:lvl5pPr>
            <a:lvl6pPr lvl="5">
              <a:spcBef>
                <a:spcPts val="0"/>
              </a:spcBef>
              <a:buSzPct val="100000"/>
              <a:defRPr sz="4800"/>
            </a:lvl6pPr>
            <a:lvl7pPr lvl="6">
              <a:spcBef>
                <a:spcPts val="0"/>
              </a:spcBef>
              <a:buSzPct val="100000"/>
              <a:defRPr sz="4800"/>
            </a:lvl7pPr>
            <a:lvl8pPr lvl="7">
              <a:spcBef>
                <a:spcPts val="0"/>
              </a:spcBef>
              <a:buSzPct val="100000"/>
              <a:defRPr sz="4800"/>
            </a:lvl8pPr>
            <a:lvl9pPr lvl="8">
              <a:spcBef>
                <a:spcPts val="0"/>
              </a:spcBef>
              <a:buSzPct val="100000"/>
              <a:defRPr sz="4800"/>
            </a:lvl9pPr>
          </a:lstStyle>
          <a:p/>
        </p:txBody>
      </p:sp>
      <p:sp>
        <p:nvSpPr>
          <p:cNvPr id="41" name="Shape 41"/>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Section title and description">
    <p:spTree>
      <p:nvGrpSpPr>
        <p:cNvPr id="42" name="Shape 42"/>
        <p:cNvGrpSpPr/>
        <p:nvPr/>
      </p:nvGrpSpPr>
      <p:grpSpPr>
        <a:xfrm>
          <a:off x="0" y="0"/>
          <a:ext cx="0" cy="0"/>
          <a:chOff x="0" y="0"/>
          <a:chExt cx="0" cy="0"/>
        </a:xfrm>
      </p:grpSpPr>
      <p:sp>
        <p:nvSpPr>
          <p:cNvPr id="43" name="Shape 43"/>
          <p:cNvSpPr/>
          <p:nvPr/>
        </p:nvSpPr>
        <p:spPr>
          <a:xfrm>
            <a:off x="4572000" y="-75"/>
            <a:ext cx="4572000" cy="5143500"/>
          </a:xfrm>
          <a:prstGeom prst="rect">
            <a:avLst/>
          </a:prstGeom>
          <a:solidFill>
            <a:schemeClr val="dk2"/>
          </a:solidFill>
          <a:ln>
            <a:noFill/>
          </a:ln>
        </p:spPr>
        <p:txBody>
          <a:bodyPr anchorCtr="0" anchor="ctr" bIns="91425" lIns="91425" rIns="91425" tIns="91425">
            <a:noAutofit/>
          </a:bodyPr>
          <a:lstStyle/>
          <a:p>
            <a:pPr lvl="0">
              <a:spcBef>
                <a:spcPts val="0"/>
              </a:spcBef>
              <a:buNone/>
            </a:pPr>
            <a:r>
              <a:t/>
            </a:r>
            <a:endParaRPr/>
          </a:p>
        </p:txBody>
      </p:sp>
      <p:cxnSp>
        <p:nvCxnSpPr>
          <p:cNvPr id="44" name="Shape 44"/>
          <p:cNvCxnSpPr/>
          <p:nvPr/>
        </p:nvCxnSpPr>
        <p:spPr>
          <a:xfrm>
            <a:off x="5029675" y="4495503"/>
            <a:ext cx="540900" cy="0"/>
          </a:xfrm>
          <a:prstGeom prst="straightConnector1">
            <a:avLst/>
          </a:prstGeom>
          <a:noFill/>
          <a:ln cap="flat" cmpd="sng" w="38100">
            <a:solidFill>
              <a:schemeClr val="accent5"/>
            </a:solidFill>
            <a:prstDash val="solid"/>
            <a:round/>
            <a:headEnd len="med" w="med" type="none"/>
            <a:tailEnd len="med" w="med" type="none"/>
          </a:ln>
        </p:spPr>
      </p:cxnSp>
      <p:sp>
        <p:nvSpPr>
          <p:cNvPr id="45" name="Shape 45"/>
          <p:cNvSpPr txBox="1"/>
          <p:nvPr>
            <p:ph type="title"/>
          </p:nvPr>
        </p:nvSpPr>
        <p:spPr>
          <a:xfrm>
            <a:off x="265500" y="1209075"/>
            <a:ext cx="4045200" cy="1506300"/>
          </a:xfrm>
          <a:prstGeom prst="rect">
            <a:avLst/>
          </a:prstGeom>
        </p:spPr>
        <p:txBody>
          <a:bodyPr anchorCtr="0" anchor="b" bIns="91425" lIns="91425" rIns="91425" tIns="91425"/>
          <a:lstStyle>
            <a:lvl1pPr lvl="0" algn="ctr">
              <a:spcBef>
                <a:spcPts val="0"/>
              </a:spcBef>
              <a:buSzPct val="100000"/>
              <a:defRPr sz="3800"/>
            </a:lvl1pPr>
            <a:lvl2pPr lvl="1" algn="ctr">
              <a:spcBef>
                <a:spcPts val="0"/>
              </a:spcBef>
              <a:buSzPct val="100000"/>
              <a:defRPr sz="3800"/>
            </a:lvl2pPr>
            <a:lvl3pPr lvl="2" algn="ctr">
              <a:spcBef>
                <a:spcPts val="0"/>
              </a:spcBef>
              <a:buSzPct val="100000"/>
              <a:defRPr sz="3800"/>
            </a:lvl3pPr>
            <a:lvl4pPr lvl="3" algn="ctr">
              <a:spcBef>
                <a:spcPts val="0"/>
              </a:spcBef>
              <a:buSzPct val="100000"/>
              <a:defRPr sz="3800"/>
            </a:lvl4pPr>
            <a:lvl5pPr lvl="4" algn="ctr">
              <a:spcBef>
                <a:spcPts val="0"/>
              </a:spcBef>
              <a:buSzPct val="100000"/>
              <a:defRPr sz="3800"/>
            </a:lvl5pPr>
            <a:lvl6pPr lvl="5" algn="ctr">
              <a:spcBef>
                <a:spcPts val="0"/>
              </a:spcBef>
              <a:buSzPct val="100000"/>
              <a:defRPr sz="3800"/>
            </a:lvl6pPr>
            <a:lvl7pPr lvl="6" algn="ctr">
              <a:spcBef>
                <a:spcPts val="0"/>
              </a:spcBef>
              <a:buSzPct val="100000"/>
              <a:defRPr sz="3800"/>
            </a:lvl7pPr>
            <a:lvl8pPr lvl="7" algn="ctr">
              <a:spcBef>
                <a:spcPts val="0"/>
              </a:spcBef>
              <a:buSzPct val="100000"/>
              <a:defRPr sz="3800"/>
            </a:lvl8pPr>
            <a:lvl9pPr lvl="8" algn="ctr">
              <a:spcBef>
                <a:spcPts val="0"/>
              </a:spcBef>
              <a:buSzPct val="100000"/>
              <a:defRPr sz="3800"/>
            </a:lvl9pPr>
          </a:lstStyle>
          <a:p/>
        </p:txBody>
      </p:sp>
      <p:sp>
        <p:nvSpPr>
          <p:cNvPr id="46" name="Shape 46"/>
          <p:cNvSpPr txBox="1"/>
          <p:nvPr>
            <p:ph idx="1" type="subTitle"/>
          </p:nvPr>
        </p:nvSpPr>
        <p:spPr>
          <a:xfrm>
            <a:off x="265500" y="2769000"/>
            <a:ext cx="4045200" cy="1345500"/>
          </a:xfrm>
          <a:prstGeom prst="rect">
            <a:avLst/>
          </a:prstGeom>
        </p:spPr>
        <p:txBody>
          <a:bodyPr anchorCtr="0" anchor="t" bIns="91425" lIns="91425" rIns="91425" tIns="91425"/>
          <a:lstStyle>
            <a:lvl1pPr lvl="0" algn="ctr">
              <a:lnSpc>
                <a:spcPct val="100000"/>
              </a:lnSpc>
              <a:spcBef>
                <a:spcPts val="0"/>
              </a:spcBef>
              <a:spcAft>
                <a:spcPts val="0"/>
              </a:spcAft>
              <a:buClr>
                <a:schemeClr val="accent5"/>
              </a:buClr>
              <a:buSzPct val="100000"/>
              <a:buNone/>
              <a:defRPr sz="2100">
                <a:solidFill>
                  <a:schemeClr val="accent5"/>
                </a:solidFill>
              </a:defRPr>
            </a:lvl1pPr>
            <a:lvl2pPr lvl="1" algn="ctr">
              <a:lnSpc>
                <a:spcPct val="100000"/>
              </a:lnSpc>
              <a:spcBef>
                <a:spcPts val="0"/>
              </a:spcBef>
              <a:spcAft>
                <a:spcPts val="0"/>
              </a:spcAft>
              <a:buClr>
                <a:schemeClr val="accent5"/>
              </a:buClr>
              <a:buSzPct val="100000"/>
              <a:buNone/>
              <a:defRPr sz="2100">
                <a:solidFill>
                  <a:schemeClr val="accent5"/>
                </a:solidFill>
              </a:defRPr>
            </a:lvl2pPr>
            <a:lvl3pPr lvl="2" algn="ctr">
              <a:lnSpc>
                <a:spcPct val="100000"/>
              </a:lnSpc>
              <a:spcBef>
                <a:spcPts val="0"/>
              </a:spcBef>
              <a:spcAft>
                <a:spcPts val="0"/>
              </a:spcAft>
              <a:buClr>
                <a:schemeClr val="accent5"/>
              </a:buClr>
              <a:buSzPct val="100000"/>
              <a:buNone/>
              <a:defRPr sz="2100">
                <a:solidFill>
                  <a:schemeClr val="accent5"/>
                </a:solidFill>
              </a:defRPr>
            </a:lvl3pPr>
            <a:lvl4pPr lvl="3" algn="ctr">
              <a:lnSpc>
                <a:spcPct val="100000"/>
              </a:lnSpc>
              <a:spcBef>
                <a:spcPts val="0"/>
              </a:spcBef>
              <a:spcAft>
                <a:spcPts val="0"/>
              </a:spcAft>
              <a:buClr>
                <a:schemeClr val="accent5"/>
              </a:buClr>
              <a:buSzPct val="100000"/>
              <a:buNone/>
              <a:defRPr sz="2100">
                <a:solidFill>
                  <a:schemeClr val="accent5"/>
                </a:solidFill>
              </a:defRPr>
            </a:lvl4pPr>
            <a:lvl5pPr lvl="4" algn="ctr">
              <a:lnSpc>
                <a:spcPct val="100000"/>
              </a:lnSpc>
              <a:spcBef>
                <a:spcPts val="0"/>
              </a:spcBef>
              <a:spcAft>
                <a:spcPts val="0"/>
              </a:spcAft>
              <a:buClr>
                <a:schemeClr val="accent5"/>
              </a:buClr>
              <a:buSzPct val="100000"/>
              <a:buNone/>
              <a:defRPr sz="2100">
                <a:solidFill>
                  <a:schemeClr val="accent5"/>
                </a:solidFill>
              </a:defRPr>
            </a:lvl5pPr>
            <a:lvl6pPr lvl="5" algn="ctr">
              <a:lnSpc>
                <a:spcPct val="100000"/>
              </a:lnSpc>
              <a:spcBef>
                <a:spcPts val="0"/>
              </a:spcBef>
              <a:spcAft>
                <a:spcPts val="0"/>
              </a:spcAft>
              <a:buClr>
                <a:schemeClr val="accent5"/>
              </a:buClr>
              <a:buSzPct val="100000"/>
              <a:buNone/>
              <a:defRPr sz="2100">
                <a:solidFill>
                  <a:schemeClr val="accent5"/>
                </a:solidFill>
              </a:defRPr>
            </a:lvl6pPr>
            <a:lvl7pPr lvl="6" algn="ctr">
              <a:lnSpc>
                <a:spcPct val="100000"/>
              </a:lnSpc>
              <a:spcBef>
                <a:spcPts val="0"/>
              </a:spcBef>
              <a:spcAft>
                <a:spcPts val="0"/>
              </a:spcAft>
              <a:buClr>
                <a:schemeClr val="accent5"/>
              </a:buClr>
              <a:buSzPct val="100000"/>
              <a:buNone/>
              <a:defRPr sz="2100">
                <a:solidFill>
                  <a:schemeClr val="accent5"/>
                </a:solidFill>
              </a:defRPr>
            </a:lvl7pPr>
            <a:lvl8pPr lvl="7" algn="ctr">
              <a:lnSpc>
                <a:spcPct val="100000"/>
              </a:lnSpc>
              <a:spcBef>
                <a:spcPts val="0"/>
              </a:spcBef>
              <a:spcAft>
                <a:spcPts val="0"/>
              </a:spcAft>
              <a:buClr>
                <a:schemeClr val="accent5"/>
              </a:buClr>
              <a:buSzPct val="100000"/>
              <a:buNone/>
              <a:defRPr sz="2100">
                <a:solidFill>
                  <a:schemeClr val="accent5"/>
                </a:solidFill>
              </a:defRPr>
            </a:lvl8pPr>
            <a:lvl9pPr lvl="8" algn="ctr">
              <a:lnSpc>
                <a:spcPct val="100000"/>
              </a:lnSpc>
              <a:spcBef>
                <a:spcPts val="0"/>
              </a:spcBef>
              <a:spcAft>
                <a:spcPts val="0"/>
              </a:spcAft>
              <a:buClr>
                <a:schemeClr val="accent5"/>
              </a:buClr>
              <a:buSzPct val="100000"/>
              <a:buNone/>
              <a:defRPr sz="2100">
                <a:solidFill>
                  <a:schemeClr val="accent5"/>
                </a:solidFill>
              </a:defRPr>
            </a:lvl9pPr>
          </a:lstStyle>
          <a:p/>
        </p:txBody>
      </p:sp>
      <p:sp>
        <p:nvSpPr>
          <p:cNvPr id="47" name="Shape 47"/>
          <p:cNvSpPr txBox="1"/>
          <p:nvPr>
            <p:ph idx="2" type="body"/>
          </p:nvPr>
        </p:nvSpPr>
        <p:spPr>
          <a:xfrm>
            <a:off x="4939500" y="724200"/>
            <a:ext cx="3837000" cy="3695100"/>
          </a:xfrm>
          <a:prstGeom prst="rect">
            <a:avLst/>
          </a:prstGeom>
        </p:spPr>
        <p:txBody>
          <a:bodyPr anchorCtr="0" anchor="ctr" bIns="91425" lIns="91425" rIns="91425" tIns="91425"/>
          <a:lstStyle>
            <a:lvl1pPr lvl="0">
              <a:spcBef>
                <a:spcPts val="0"/>
              </a:spcBef>
              <a:defRPr/>
            </a:lvl1pPr>
            <a:lvl2pPr lvl="1">
              <a:spcBef>
                <a:spcPts val="0"/>
              </a:spcBef>
              <a:defRPr/>
            </a:lvl2pPr>
            <a:lvl3pPr lvl="2">
              <a:spcBef>
                <a:spcPts val="0"/>
              </a:spcBef>
              <a:defRPr/>
            </a:lvl3pPr>
            <a:lvl4pPr lvl="3">
              <a:spcBef>
                <a:spcPts val="0"/>
              </a:spcBef>
              <a:defRPr/>
            </a:lvl4pPr>
            <a:lvl5pPr lvl="4">
              <a:spcBef>
                <a:spcPts val="0"/>
              </a:spcBef>
              <a:defRPr/>
            </a:lvl5pPr>
            <a:lvl6pPr lvl="5">
              <a:spcBef>
                <a:spcPts val="0"/>
              </a:spcBef>
              <a:defRPr/>
            </a:lvl6pPr>
            <a:lvl7pPr lvl="6">
              <a:spcBef>
                <a:spcPts val="0"/>
              </a:spcBef>
              <a:defRPr/>
            </a:lvl7pPr>
            <a:lvl8pPr lvl="7">
              <a:spcBef>
                <a:spcPts val="0"/>
              </a:spcBef>
              <a:defRPr/>
            </a:lvl8pPr>
            <a:lvl9pPr lvl="8">
              <a:spcBef>
                <a:spcPts val="0"/>
              </a:spcBef>
              <a:defRPr/>
            </a:lvl9pPr>
          </a:lstStyle>
          <a:p/>
        </p:txBody>
      </p:sp>
      <p:sp>
        <p:nvSpPr>
          <p:cNvPr id="48" name="Shape 48"/>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49" name="Shape 49"/>
        <p:cNvGrpSpPr/>
        <p:nvPr/>
      </p:nvGrpSpPr>
      <p:grpSpPr>
        <a:xfrm>
          <a:off x="0" y="0"/>
          <a:ext cx="0" cy="0"/>
          <a:chOff x="0" y="0"/>
          <a:chExt cx="0" cy="0"/>
        </a:xfrm>
      </p:grpSpPr>
      <p:sp>
        <p:nvSpPr>
          <p:cNvPr id="50" name="Shape 50"/>
          <p:cNvSpPr txBox="1"/>
          <p:nvPr>
            <p:ph idx="1" type="body"/>
          </p:nvPr>
        </p:nvSpPr>
        <p:spPr>
          <a:xfrm>
            <a:off x="319500" y="4233725"/>
            <a:ext cx="5998800" cy="598800"/>
          </a:xfrm>
          <a:prstGeom prst="rect">
            <a:avLst/>
          </a:prstGeom>
        </p:spPr>
        <p:txBody>
          <a:bodyPr anchorCtr="0" anchor="ctr" bIns="91425" lIns="91425" rIns="91425" tIns="91425"/>
          <a:lstStyle>
            <a:lvl1pPr lvl="0">
              <a:lnSpc>
                <a:spcPct val="100000"/>
              </a:lnSpc>
              <a:spcBef>
                <a:spcPts val="0"/>
              </a:spcBef>
              <a:spcAft>
                <a:spcPts val="0"/>
              </a:spcAft>
              <a:buFont typeface="Roboto Slab"/>
              <a:buNone/>
              <a:defRPr>
                <a:latin typeface="Roboto Slab"/>
                <a:ea typeface="Roboto Slab"/>
                <a:cs typeface="Roboto Slab"/>
                <a:sym typeface="Roboto Slab"/>
              </a:defRPr>
            </a:lvl1pPr>
          </a:lstStyle>
          <a:p/>
        </p:txBody>
      </p:sp>
      <p:sp>
        <p:nvSpPr>
          <p:cNvPr id="51" name="Shape 51"/>
          <p:cNvSpPr txBox="1"/>
          <p:nvPr>
            <p:ph idx="12" type="sldNum"/>
          </p:nvPr>
        </p:nvSpPr>
        <p:spPr>
          <a:xfrm>
            <a:off x="8472457" y="4663216"/>
            <a:ext cx="548700" cy="393600"/>
          </a:xfrm>
          <a:prstGeom prst="rect">
            <a:avLst/>
          </a:prstGeom>
        </p:spPr>
        <p:txBody>
          <a:bodyPr anchorCtr="0" anchor="ctr" bIns="91425" lIns="91425" rIns="91425" tIns="91425">
            <a:noAutofit/>
          </a:bodyPr>
          <a:lstStyle/>
          <a:p>
            <a:pPr lvl="0">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5" name="Shape 5"/>
        <p:cNvGrpSpPr/>
        <p:nvPr/>
      </p:nvGrpSpPr>
      <p:grpSpPr>
        <a:xfrm>
          <a:off x="0" y="0"/>
          <a:ext cx="0" cy="0"/>
          <a:chOff x="0" y="0"/>
          <a:chExt cx="0" cy="0"/>
        </a:xfrm>
      </p:grpSpPr>
      <p:sp>
        <p:nvSpPr>
          <p:cNvPr id="6" name="Shape 6"/>
          <p:cNvSpPr txBox="1"/>
          <p:nvPr>
            <p:ph type="title"/>
          </p:nvPr>
        </p:nvSpPr>
        <p:spPr>
          <a:xfrm>
            <a:off x="387900" y="458025"/>
            <a:ext cx="8368200" cy="686100"/>
          </a:xfrm>
          <a:prstGeom prst="rect">
            <a:avLst/>
          </a:prstGeom>
          <a:noFill/>
          <a:ln>
            <a:noFill/>
          </a:ln>
        </p:spPr>
        <p:txBody>
          <a:bodyPr anchorCtr="0" anchor="b" bIns="91425" lIns="91425" rIns="91425" tIns="91425"/>
          <a:lstStyle>
            <a:lvl1pPr lvl="0">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1pPr>
            <a:lvl2pPr lvl="1">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2pPr>
            <a:lvl3pPr lvl="2">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3pPr>
            <a:lvl4pPr lvl="3">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4pPr>
            <a:lvl5pPr lvl="4">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5pPr>
            <a:lvl6pPr lvl="5">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6pPr>
            <a:lvl7pPr lvl="6">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7pPr>
            <a:lvl8pPr lvl="7">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8pPr>
            <a:lvl9pPr lvl="8">
              <a:spcBef>
                <a:spcPts val="0"/>
              </a:spcBef>
              <a:buClr>
                <a:schemeClr val="dk1"/>
              </a:buClr>
              <a:buSzPct val="100000"/>
              <a:buFont typeface="Roboto Slab"/>
              <a:buNone/>
              <a:defRPr sz="3000">
                <a:solidFill>
                  <a:schemeClr val="dk1"/>
                </a:solidFill>
                <a:latin typeface="Roboto Slab"/>
                <a:ea typeface="Roboto Slab"/>
                <a:cs typeface="Roboto Slab"/>
                <a:sym typeface="Roboto Slab"/>
              </a:defRPr>
            </a:lvl9pPr>
          </a:lstStyle>
          <a:p/>
        </p:txBody>
      </p:sp>
      <p:sp>
        <p:nvSpPr>
          <p:cNvPr id="7" name="Shape 7"/>
          <p:cNvSpPr txBox="1"/>
          <p:nvPr>
            <p:ph idx="1" type="body"/>
          </p:nvPr>
        </p:nvSpPr>
        <p:spPr>
          <a:xfrm>
            <a:off x="387900" y="1489824"/>
            <a:ext cx="8368200" cy="3078900"/>
          </a:xfrm>
          <a:prstGeom prst="rect">
            <a:avLst/>
          </a:prstGeom>
          <a:noFill/>
          <a:ln>
            <a:noFill/>
          </a:ln>
        </p:spPr>
        <p:txBody>
          <a:bodyPr anchorCtr="0" anchor="t" bIns="91425" lIns="91425" rIns="91425" tIns="91425"/>
          <a:lstStyle>
            <a:lvl1pPr lvl="0">
              <a:lnSpc>
                <a:spcPct val="115000"/>
              </a:lnSpc>
              <a:spcBef>
                <a:spcPts val="0"/>
              </a:spcBef>
              <a:spcAft>
                <a:spcPts val="1600"/>
              </a:spcAft>
              <a:buClr>
                <a:schemeClr val="dk1"/>
              </a:buClr>
              <a:buSzPct val="100000"/>
              <a:buFont typeface="Roboto"/>
              <a:defRPr sz="1800">
                <a:solidFill>
                  <a:schemeClr val="dk1"/>
                </a:solidFill>
                <a:latin typeface="Roboto"/>
                <a:ea typeface="Roboto"/>
                <a:cs typeface="Roboto"/>
                <a:sym typeface="Roboto"/>
              </a:defRPr>
            </a:lvl1pPr>
            <a:lvl2pPr lvl="1">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2pPr>
            <a:lvl3pPr lvl="2">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3pPr>
            <a:lvl4pPr lvl="3">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4pPr>
            <a:lvl5pPr lvl="4">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5pPr>
            <a:lvl6pPr lvl="5">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6pPr>
            <a:lvl7pPr lvl="6">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7pPr>
            <a:lvl8pPr lvl="7">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8pPr>
            <a:lvl9pPr lvl="8">
              <a:lnSpc>
                <a:spcPct val="115000"/>
              </a:lnSpc>
              <a:spcBef>
                <a:spcPts val="0"/>
              </a:spcBef>
              <a:spcAft>
                <a:spcPts val="1600"/>
              </a:spcAft>
              <a:buClr>
                <a:schemeClr val="dk1"/>
              </a:buClr>
              <a:buFont typeface="Roboto"/>
              <a:defRPr>
                <a:solidFill>
                  <a:schemeClr val="dk1"/>
                </a:solidFill>
                <a:latin typeface="Roboto"/>
                <a:ea typeface="Roboto"/>
                <a:cs typeface="Roboto"/>
                <a:sym typeface="Roboto"/>
              </a:defRPr>
            </a:lvl9pPr>
          </a:lstStyle>
          <a:p/>
        </p:txBody>
      </p:sp>
      <p:sp>
        <p:nvSpPr>
          <p:cNvPr id="8" name="Shape 8"/>
          <p:cNvSpPr txBox="1"/>
          <p:nvPr>
            <p:ph idx="12" type="sldNum"/>
          </p:nvPr>
        </p:nvSpPr>
        <p:spPr>
          <a:xfrm>
            <a:off x="8472457" y="4663216"/>
            <a:ext cx="548700" cy="393600"/>
          </a:xfrm>
          <a:prstGeom prst="rect">
            <a:avLst/>
          </a:prstGeom>
          <a:noFill/>
          <a:ln>
            <a:noFill/>
          </a:ln>
        </p:spPr>
        <p:txBody>
          <a:bodyPr anchorCtr="0" anchor="ctr" bIns="91425" lIns="91425" rIns="91425" tIns="91425">
            <a:noAutofit/>
          </a:bodyPr>
          <a:lstStyle/>
          <a:p>
            <a:pPr lvl="0" algn="r">
              <a:spcBef>
                <a:spcPts val="0"/>
              </a:spcBef>
              <a:buNone/>
            </a:pPr>
            <a:fld id="{00000000-1234-1234-1234-123412341234}" type="slidenum">
              <a:rPr lang="en" sz="1000">
                <a:solidFill>
                  <a:schemeClr val="dk1"/>
                </a:solidFill>
                <a:latin typeface="Roboto"/>
                <a:ea typeface="Roboto"/>
                <a:cs typeface="Roboto"/>
                <a:sym typeface="Roboto"/>
              </a:rPr>
              <a:t>‹#›</a:t>
            </a:fld>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p:titleStyle>
    <p:body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None/>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 Id="rId3" Type="http://schemas.openxmlformats.org/officeDocument/2006/relationships/hyperlink" Target="http://sewelectric.org/references/electronic-materials-tools/" TargetMode="External"/><Relationship Id="rId4" Type="http://schemas.openxmlformats.org/officeDocument/2006/relationships/hyperlink" Target="http://sewelectric.org/references/craft-materials-tools/"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 Id="rId3" Type="http://schemas.openxmlformats.org/officeDocument/2006/relationships/hyperlink" Target="http://sewelectric.org/diy-projects/3-programming-your-lilypad/"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 Id="rId3" Type="http://schemas.openxmlformats.org/officeDocument/2006/relationships/hyperlink" Target="http://sewelectric.org/diy-projects/sparkling-bracelet/" TargetMode="External"/><Relationship Id="rId4" Type="http://schemas.openxmlformats.org/officeDocument/2006/relationships/hyperlink" Target="http://sewelectric.org/diy-projects/5-fabric-piano/" TargetMode="External"/><Relationship Id="rId5" Type="http://schemas.openxmlformats.org/officeDocument/2006/relationships/hyperlink" Target="http://sewelectric.org/diy-projects/interactive-stuffed-monster/"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 Id="rId3" Type="http://schemas.openxmlformats.org/officeDocument/2006/relationships/hyperlink" Target="http://sewelectric.org/troubleshooting/" TargetMode="External"/><Relationship Id="rId4" Type="http://schemas.openxmlformats.org/officeDocument/2006/relationships/hyperlink" Target="https://www.arduino.cc/en/Guide/ArduinoLilyPad" TargetMode="External"/><Relationship Id="rId5" Type="http://schemas.openxmlformats.org/officeDocument/2006/relationships/hyperlink" Target="https://www.arduino.cc/en/Guide/Troubleshooting" TargetMode="Externa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 Id="rId3" Type="http://schemas.openxmlformats.org/officeDocument/2006/relationships/hyperlink" Target="http://sewelectric.org/" TargetMode="External"/><Relationship Id="rId4" Type="http://schemas.openxmlformats.org/officeDocument/2006/relationships/hyperlink" Target="http://sewelectric.org/misc/buy/"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2" name="Shape 62"/>
        <p:cNvGrpSpPr/>
        <p:nvPr/>
      </p:nvGrpSpPr>
      <p:grpSpPr>
        <a:xfrm>
          <a:off x="0" y="0"/>
          <a:ext cx="0" cy="0"/>
          <a:chOff x="0" y="0"/>
          <a:chExt cx="0" cy="0"/>
        </a:xfrm>
      </p:grpSpPr>
      <p:sp>
        <p:nvSpPr>
          <p:cNvPr id="63" name="Shape 63"/>
          <p:cNvSpPr txBox="1"/>
          <p:nvPr>
            <p:ph type="ctrTitle"/>
          </p:nvPr>
        </p:nvSpPr>
        <p:spPr>
          <a:xfrm>
            <a:off x="1680301" y="1188925"/>
            <a:ext cx="5783400" cy="1457399"/>
          </a:xfrm>
          <a:prstGeom prst="rect">
            <a:avLst/>
          </a:prstGeom>
        </p:spPr>
        <p:txBody>
          <a:bodyPr anchorCtr="0" anchor="b" bIns="91425" lIns="91425" rIns="91425" tIns="91425">
            <a:noAutofit/>
          </a:bodyPr>
          <a:lstStyle/>
          <a:p>
            <a:pPr lvl="0">
              <a:spcBef>
                <a:spcPts val="0"/>
              </a:spcBef>
              <a:buNone/>
            </a:pPr>
            <a:r>
              <a:rPr lang="en"/>
              <a:t>Introduction to Arduino Programming</a:t>
            </a:r>
          </a:p>
        </p:txBody>
      </p:sp>
      <p:sp>
        <p:nvSpPr>
          <p:cNvPr id="64" name="Shape 64"/>
          <p:cNvSpPr txBox="1"/>
          <p:nvPr>
            <p:ph idx="1" type="subTitle"/>
          </p:nvPr>
        </p:nvSpPr>
        <p:spPr>
          <a:xfrm>
            <a:off x="1747825" y="3759150"/>
            <a:ext cx="5783400" cy="582000"/>
          </a:xfrm>
          <a:prstGeom prst="rect">
            <a:avLst/>
          </a:prstGeom>
        </p:spPr>
        <p:txBody>
          <a:bodyPr anchorCtr="0" anchor="t" bIns="91425" lIns="91425" rIns="91425" tIns="91425">
            <a:noAutofit/>
          </a:bodyPr>
          <a:lstStyle/>
          <a:p>
            <a:pPr lvl="0" rtl="0">
              <a:spcBef>
                <a:spcPts val="0"/>
              </a:spcBef>
              <a:buNone/>
            </a:pPr>
            <a:r>
              <a:rPr lang="en" sz="1800"/>
              <a:t>Nancy Cattrell</a:t>
            </a:r>
          </a:p>
          <a:p>
            <a:pPr lvl="0">
              <a:spcBef>
                <a:spcPts val="0"/>
              </a:spcBef>
              <a:buNone/>
            </a:pPr>
            <a:r>
              <a:rPr lang="en" sz="1800"/>
              <a:t>Apex Friendship High School</a:t>
            </a: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68" name="Shape 68"/>
        <p:cNvGrpSpPr/>
        <p:nvPr/>
      </p:nvGrpSpPr>
      <p:grpSpPr>
        <a:xfrm>
          <a:off x="0" y="0"/>
          <a:ext cx="0" cy="0"/>
          <a:chOff x="0" y="0"/>
          <a:chExt cx="0" cy="0"/>
        </a:xfrm>
      </p:grpSpPr>
      <p:sp>
        <p:nvSpPr>
          <p:cNvPr id="69" name="Shape 69"/>
          <p:cNvSpPr txBox="1"/>
          <p:nvPr>
            <p:ph type="title"/>
          </p:nvPr>
        </p:nvSpPr>
        <p:spPr>
          <a:xfrm>
            <a:off x="387900" y="458025"/>
            <a:ext cx="8368200" cy="686100"/>
          </a:xfrm>
          <a:prstGeom prst="rect">
            <a:avLst/>
          </a:prstGeom>
        </p:spPr>
        <p:txBody>
          <a:bodyPr anchorCtr="0" anchor="b" bIns="91425" lIns="91425" rIns="91425" tIns="91425">
            <a:noAutofit/>
          </a:bodyPr>
          <a:lstStyle/>
          <a:p>
            <a:pPr lvl="0">
              <a:spcBef>
                <a:spcPts val="0"/>
              </a:spcBef>
              <a:buNone/>
            </a:pPr>
            <a:r>
              <a:rPr lang="en"/>
              <a:t>Materials</a:t>
            </a:r>
          </a:p>
        </p:txBody>
      </p:sp>
      <p:sp>
        <p:nvSpPr>
          <p:cNvPr id="70" name="Shape 70"/>
          <p:cNvSpPr txBox="1"/>
          <p:nvPr>
            <p:ph idx="1" type="body"/>
          </p:nvPr>
        </p:nvSpPr>
        <p:spPr>
          <a:xfrm>
            <a:off x="387900" y="1489824"/>
            <a:ext cx="8368200" cy="3078900"/>
          </a:xfrm>
          <a:prstGeom prst="rect">
            <a:avLst/>
          </a:prstGeom>
        </p:spPr>
        <p:txBody>
          <a:bodyPr anchorCtr="0" anchor="t" bIns="91425" lIns="91425" rIns="91425" tIns="91425">
            <a:noAutofit/>
          </a:bodyPr>
          <a:lstStyle/>
          <a:p>
            <a:pPr lvl="0" rtl="0">
              <a:spcBef>
                <a:spcPts val="0"/>
              </a:spcBef>
              <a:buNone/>
            </a:pPr>
            <a:r>
              <a:rPr lang="en" u="sng">
                <a:solidFill>
                  <a:schemeClr val="hlink"/>
                </a:solidFill>
                <a:hlinkClick r:id="rId3"/>
              </a:rPr>
              <a:t>Electronic Components</a:t>
            </a:r>
          </a:p>
          <a:p>
            <a:pPr lvl="0" rtl="0">
              <a:spcBef>
                <a:spcPts val="0"/>
              </a:spcBef>
              <a:buNone/>
            </a:pPr>
            <a:r>
              <a:rPr lang="en" u="sng">
                <a:solidFill>
                  <a:schemeClr val="hlink"/>
                </a:solidFill>
                <a:hlinkClick r:id="rId4"/>
              </a:rPr>
              <a:t>Craft Materials</a:t>
            </a:r>
          </a:p>
          <a:p>
            <a:pPr lvl="0">
              <a:spcBef>
                <a:spcPts val="0"/>
              </a:spcBef>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74" name="Shape 74"/>
        <p:cNvGrpSpPr/>
        <p:nvPr/>
      </p:nvGrpSpPr>
      <p:grpSpPr>
        <a:xfrm>
          <a:off x="0" y="0"/>
          <a:ext cx="0" cy="0"/>
          <a:chOff x="0" y="0"/>
          <a:chExt cx="0" cy="0"/>
        </a:xfrm>
      </p:grpSpPr>
      <p:sp>
        <p:nvSpPr>
          <p:cNvPr id="75" name="Shape 75"/>
          <p:cNvSpPr txBox="1"/>
          <p:nvPr>
            <p:ph type="title"/>
          </p:nvPr>
        </p:nvSpPr>
        <p:spPr>
          <a:xfrm>
            <a:off x="387900" y="458025"/>
            <a:ext cx="8368200" cy="686100"/>
          </a:xfrm>
          <a:prstGeom prst="rect">
            <a:avLst/>
          </a:prstGeom>
        </p:spPr>
        <p:txBody>
          <a:bodyPr anchorCtr="0" anchor="b" bIns="91425" lIns="91425" rIns="91425" tIns="91425">
            <a:noAutofit/>
          </a:bodyPr>
          <a:lstStyle/>
          <a:p>
            <a:pPr lvl="0">
              <a:spcBef>
                <a:spcPts val="0"/>
              </a:spcBef>
              <a:buNone/>
            </a:pPr>
            <a:r>
              <a:rPr lang="en"/>
              <a:t>Programming</a:t>
            </a:r>
          </a:p>
        </p:txBody>
      </p:sp>
      <p:sp>
        <p:nvSpPr>
          <p:cNvPr id="76" name="Shape 76"/>
          <p:cNvSpPr txBox="1"/>
          <p:nvPr>
            <p:ph idx="1" type="body"/>
          </p:nvPr>
        </p:nvSpPr>
        <p:spPr>
          <a:xfrm>
            <a:off x="387900" y="1489824"/>
            <a:ext cx="8368200" cy="3078900"/>
          </a:xfrm>
          <a:prstGeom prst="rect">
            <a:avLst/>
          </a:prstGeom>
        </p:spPr>
        <p:txBody>
          <a:bodyPr anchorCtr="0" anchor="t" bIns="91425" lIns="91425" rIns="91425" tIns="91425">
            <a:noAutofit/>
          </a:bodyPr>
          <a:lstStyle/>
          <a:p>
            <a:pPr lvl="0" rtl="0">
              <a:spcBef>
                <a:spcPts val="0"/>
              </a:spcBef>
              <a:buNone/>
            </a:pPr>
            <a:r>
              <a:rPr lang="en"/>
              <a:t>Requires critical thinking, problem solving, and troubleshooting.</a:t>
            </a:r>
          </a:p>
          <a:p>
            <a:pPr lvl="0" rtl="0">
              <a:spcBef>
                <a:spcPts val="0"/>
              </a:spcBef>
              <a:buNone/>
            </a:pPr>
            <a:r>
              <a:rPr lang="en"/>
              <a:t>It can become tedious at times, take your time and work through it step by step</a:t>
            </a:r>
          </a:p>
          <a:p>
            <a:pPr lvl="0" rtl="0">
              <a:spcBef>
                <a:spcPts val="0"/>
              </a:spcBef>
              <a:buNone/>
            </a:pPr>
            <a:r>
              <a:rPr lang="en"/>
              <a:t>Even experts have issues, you are going to make mistakes and that is okay.</a:t>
            </a:r>
          </a:p>
          <a:p>
            <a:pPr lvl="0" rtl="0">
              <a:spcBef>
                <a:spcPts val="0"/>
              </a:spcBef>
              <a:buNone/>
            </a:pPr>
            <a:r>
              <a:t/>
            </a:r>
            <a:endParaRPr/>
          </a:p>
          <a:p>
            <a:pPr lvl="0" rtl="0">
              <a:spcBef>
                <a:spcPts val="0"/>
              </a:spcBef>
              <a:buNone/>
            </a:pPr>
            <a:r>
              <a:t/>
            </a:r>
            <a:endParaRPr/>
          </a:p>
          <a:p>
            <a:pPr lvl="0">
              <a:spcBef>
                <a:spcPts val="0"/>
              </a:spcBef>
              <a:buNone/>
            </a:pPr>
            <a:r>
              <a:rPr lang="en" u="sng">
                <a:solidFill>
                  <a:schemeClr val="hlink"/>
                </a:solidFill>
                <a:hlinkClick r:id="rId3"/>
              </a:rPr>
              <a:t>Programming Your LilyPad</a:t>
            </a: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0" name="Shape 80"/>
        <p:cNvGrpSpPr/>
        <p:nvPr/>
      </p:nvGrpSpPr>
      <p:grpSpPr>
        <a:xfrm>
          <a:off x="0" y="0"/>
          <a:ext cx="0" cy="0"/>
          <a:chOff x="0" y="0"/>
          <a:chExt cx="0" cy="0"/>
        </a:xfrm>
      </p:grpSpPr>
      <p:sp>
        <p:nvSpPr>
          <p:cNvPr id="81" name="Shape 81"/>
          <p:cNvSpPr txBox="1"/>
          <p:nvPr>
            <p:ph type="title"/>
          </p:nvPr>
        </p:nvSpPr>
        <p:spPr>
          <a:xfrm>
            <a:off x="387900" y="458025"/>
            <a:ext cx="8368200" cy="686100"/>
          </a:xfrm>
          <a:prstGeom prst="rect">
            <a:avLst/>
          </a:prstGeom>
        </p:spPr>
        <p:txBody>
          <a:bodyPr anchorCtr="0" anchor="b" bIns="91425" lIns="91425" rIns="91425" tIns="91425">
            <a:noAutofit/>
          </a:bodyPr>
          <a:lstStyle/>
          <a:p>
            <a:pPr lvl="0">
              <a:spcBef>
                <a:spcPts val="0"/>
              </a:spcBef>
              <a:buNone/>
            </a:pPr>
            <a:r>
              <a:rPr lang="en"/>
              <a:t>Programming Examples</a:t>
            </a:r>
          </a:p>
        </p:txBody>
      </p:sp>
      <p:sp>
        <p:nvSpPr>
          <p:cNvPr id="82" name="Shape 82"/>
          <p:cNvSpPr txBox="1"/>
          <p:nvPr>
            <p:ph idx="1" type="body"/>
          </p:nvPr>
        </p:nvSpPr>
        <p:spPr>
          <a:xfrm>
            <a:off x="387900" y="1489824"/>
            <a:ext cx="8368200" cy="3078900"/>
          </a:xfrm>
          <a:prstGeom prst="rect">
            <a:avLst/>
          </a:prstGeom>
        </p:spPr>
        <p:txBody>
          <a:bodyPr anchorCtr="0" anchor="t" bIns="91425" lIns="91425" rIns="91425" tIns="91425">
            <a:noAutofit/>
          </a:bodyPr>
          <a:lstStyle/>
          <a:p>
            <a:pPr lvl="0" rtl="0">
              <a:spcBef>
                <a:spcPts val="0"/>
              </a:spcBef>
              <a:buNone/>
            </a:pPr>
            <a:r>
              <a:rPr lang="en" u="sng">
                <a:solidFill>
                  <a:schemeClr val="hlink"/>
                </a:solidFill>
                <a:hlinkClick r:id="rId3"/>
              </a:rPr>
              <a:t>Sparkling Bracelet</a:t>
            </a:r>
          </a:p>
          <a:p>
            <a:pPr lvl="0" rtl="0">
              <a:spcBef>
                <a:spcPts val="0"/>
              </a:spcBef>
              <a:buNone/>
            </a:pPr>
            <a:r>
              <a:rPr lang="en" u="sng">
                <a:solidFill>
                  <a:schemeClr val="hlink"/>
                </a:solidFill>
                <a:hlinkClick r:id="rId4"/>
              </a:rPr>
              <a:t>Fabric Piano</a:t>
            </a:r>
          </a:p>
          <a:p>
            <a:pPr lvl="0" rtl="0">
              <a:spcBef>
                <a:spcPts val="0"/>
              </a:spcBef>
              <a:buNone/>
            </a:pPr>
            <a:r>
              <a:rPr lang="en" u="sng">
                <a:solidFill>
                  <a:schemeClr val="hlink"/>
                </a:solidFill>
                <a:hlinkClick r:id="rId5"/>
              </a:rPr>
              <a:t>Interactive Stuffed Monster</a:t>
            </a:r>
          </a:p>
          <a:p>
            <a:pPr lvl="0">
              <a:spcBef>
                <a:spcPts val="0"/>
              </a:spcBef>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86" name="Shape 86"/>
        <p:cNvGrpSpPr/>
        <p:nvPr/>
      </p:nvGrpSpPr>
      <p:grpSpPr>
        <a:xfrm>
          <a:off x="0" y="0"/>
          <a:ext cx="0" cy="0"/>
          <a:chOff x="0" y="0"/>
          <a:chExt cx="0" cy="0"/>
        </a:xfrm>
      </p:grpSpPr>
      <p:sp>
        <p:nvSpPr>
          <p:cNvPr id="87" name="Shape 87"/>
          <p:cNvSpPr txBox="1"/>
          <p:nvPr>
            <p:ph type="title"/>
          </p:nvPr>
        </p:nvSpPr>
        <p:spPr>
          <a:xfrm>
            <a:off x="387900" y="458025"/>
            <a:ext cx="8368200" cy="686100"/>
          </a:xfrm>
          <a:prstGeom prst="rect">
            <a:avLst/>
          </a:prstGeom>
        </p:spPr>
        <p:txBody>
          <a:bodyPr anchorCtr="0" anchor="b" bIns="91425" lIns="91425" rIns="91425" tIns="91425">
            <a:noAutofit/>
          </a:bodyPr>
          <a:lstStyle/>
          <a:p>
            <a:pPr lvl="0">
              <a:spcBef>
                <a:spcPts val="0"/>
              </a:spcBef>
              <a:buNone/>
            </a:pPr>
            <a:r>
              <a:rPr lang="en"/>
              <a:t>Troubleshooting</a:t>
            </a:r>
          </a:p>
        </p:txBody>
      </p:sp>
      <p:sp>
        <p:nvSpPr>
          <p:cNvPr id="88" name="Shape 88"/>
          <p:cNvSpPr txBox="1"/>
          <p:nvPr>
            <p:ph idx="1" type="body"/>
          </p:nvPr>
        </p:nvSpPr>
        <p:spPr>
          <a:xfrm>
            <a:off x="387900" y="1489824"/>
            <a:ext cx="8368200" cy="3078900"/>
          </a:xfrm>
          <a:prstGeom prst="rect">
            <a:avLst/>
          </a:prstGeom>
        </p:spPr>
        <p:txBody>
          <a:bodyPr anchorCtr="0" anchor="t" bIns="91425" lIns="91425" rIns="91425" tIns="91425">
            <a:noAutofit/>
          </a:bodyPr>
          <a:lstStyle/>
          <a:p>
            <a:pPr lvl="0" rtl="0">
              <a:spcBef>
                <a:spcPts val="0"/>
              </a:spcBef>
              <a:buNone/>
            </a:pPr>
            <a:r>
              <a:rPr lang="en" u="sng">
                <a:solidFill>
                  <a:schemeClr val="hlink"/>
                </a:solidFill>
                <a:hlinkClick r:id="rId3"/>
              </a:rPr>
              <a:t>Sew Electric Troubleshooting Guide</a:t>
            </a:r>
          </a:p>
          <a:p>
            <a:pPr lvl="0" rtl="0">
              <a:spcBef>
                <a:spcPts val="0"/>
              </a:spcBef>
              <a:buNone/>
            </a:pPr>
            <a:r>
              <a:rPr lang="en" u="sng">
                <a:solidFill>
                  <a:schemeClr val="hlink"/>
                </a:solidFill>
                <a:hlinkClick r:id="rId4"/>
              </a:rPr>
              <a:t>LilyPad Arduino Troubleshooting Guide</a:t>
            </a:r>
          </a:p>
          <a:p>
            <a:pPr lvl="0">
              <a:spcBef>
                <a:spcPts val="0"/>
              </a:spcBef>
              <a:buNone/>
            </a:pPr>
            <a:r>
              <a:rPr lang="en" u="sng">
                <a:solidFill>
                  <a:schemeClr val="hlink"/>
                </a:solidFill>
                <a:hlinkClick r:id="rId5"/>
              </a:rPr>
              <a:t>Arduino Troubleshooting Guide</a:t>
            </a: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92" name="Shape 92"/>
        <p:cNvGrpSpPr/>
        <p:nvPr/>
      </p:nvGrpSpPr>
      <p:grpSpPr>
        <a:xfrm>
          <a:off x="0" y="0"/>
          <a:ext cx="0" cy="0"/>
          <a:chOff x="0" y="0"/>
          <a:chExt cx="0" cy="0"/>
        </a:xfrm>
      </p:grpSpPr>
      <p:sp>
        <p:nvSpPr>
          <p:cNvPr id="93" name="Shape 93"/>
          <p:cNvSpPr txBox="1"/>
          <p:nvPr>
            <p:ph type="title"/>
          </p:nvPr>
        </p:nvSpPr>
        <p:spPr>
          <a:xfrm>
            <a:off x="387900" y="458025"/>
            <a:ext cx="8368200" cy="686100"/>
          </a:xfrm>
          <a:prstGeom prst="rect">
            <a:avLst/>
          </a:prstGeom>
        </p:spPr>
        <p:txBody>
          <a:bodyPr anchorCtr="0" anchor="b" bIns="91425" lIns="91425" rIns="91425" tIns="91425">
            <a:noAutofit/>
          </a:bodyPr>
          <a:lstStyle/>
          <a:p>
            <a:pPr lvl="0">
              <a:spcBef>
                <a:spcPts val="0"/>
              </a:spcBef>
              <a:buNone/>
            </a:pPr>
            <a:r>
              <a:rPr lang="en"/>
              <a:t>Credits</a:t>
            </a:r>
          </a:p>
        </p:txBody>
      </p:sp>
      <p:sp>
        <p:nvSpPr>
          <p:cNvPr id="94" name="Shape 94"/>
          <p:cNvSpPr txBox="1"/>
          <p:nvPr>
            <p:ph idx="1" type="body"/>
          </p:nvPr>
        </p:nvSpPr>
        <p:spPr>
          <a:xfrm>
            <a:off x="387900" y="1489824"/>
            <a:ext cx="8368200" cy="3078900"/>
          </a:xfrm>
          <a:prstGeom prst="rect">
            <a:avLst/>
          </a:prstGeom>
        </p:spPr>
        <p:txBody>
          <a:bodyPr anchorCtr="0" anchor="t" bIns="91425" lIns="91425" rIns="91425" tIns="91425">
            <a:noAutofit/>
          </a:bodyPr>
          <a:lstStyle/>
          <a:p>
            <a:pPr lvl="0" rtl="0">
              <a:spcBef>
                <a:spcPts val="0"/>
              </a:spcBef>
              <a:buNone/>
            </a:pPr>
            <a:r>
              <a:rPr lang="en"/>
              <a:t>This presentation uses the Sew Electric website extensively.  It is one of the best LilyPad Arduino resources available.</a:t>
            </a:r>
          </a:p>
          <a:p>
            <a:pPr lvl="0" rtl="0">
              <a:spcBef>
                <a:spcPts val="0"/>
              </a:spcBef>
              <a:buNone/>
            </a:pPr>
            <a:r>
              <a:rPr lang="en" u="sng">
                <a:solidFill>
                  <a:schemeClr val="hlink"/>
                </a:solidFill>
                <a:hlinkClick r:id="rId3"/>
              </a:rPr>
              <a:t>http://sewelectric.org/</a:t>
            </a:r>
          </a:p>
          <a:p>
            <a:pPr lvl="0" rtl="0">
              <a:spcBef>
                <a:spcPts val="0"/>
              </a:spcBef>
              <a:buNone/>
            </a:pPr>
            <a:r>
              <a:rPr lang="en"/>
              <a:t>The book and arduino kits can be purchased through Sew Electric </a:t>
            </a:r>
            <a:r>
              <a:rPr lang="en" u="sng">
                <a:solidFill>
                  <a:schemeClr val="hlink"/>
                </a:solidFill>
                <a:hlinkClick r:id="rId4"/>
              </a:rPr>
              <a:t>here</a:t>
            </a:r>
            <a:r>
              <a:rPr lang="en"/>
              <a:t>.</a:t>
            </a:r>
          </a:p>
          <a:p>
            <a:pPr lvl="0">
              <a:spcBef>
                <a:spcPts val="0"/>
              </a:spcBef>
              <a:buNone/>
            </a:pPr>
            <a:r>
              <a:rPr lang="en"/>
              <a:t>Buechley, L., Qiu, K., &amp; Boer, S. de (2013). </a:t>
            </a:r>
            <a:r>
              <a:rPr i="1" lang="en"/>
              <a:t>Sew electric: A collection of DIY projects that combine fabric, electronics, and programming</a:t>
            </a:r>
          </a:p>
        </p:txBody>
      </p:sp>
    </p:spTree>
  </p:cSld>
  <p:clrMapOvr>
    <a:masterClrMapping/>
  </p:clrMapOvr>
</p:sld>
</file>

<file path=ppt/theme/theme1.xml><?xml version="1.0" encoding="utf-8"?>
<a:theme xmlns:a="http://schemas.openxmlformats.org/drawingml/2006/main" xmlns:r="http://schemas.openxmlformats.org/officeDocument/2006/relationships" name="marina">
  <a:themeElements>
    <a:clrScheme name="Marina">
      <a:dk1>
        <a:srgbClr val="FFFFFF"/>
      </a:dk1>
      <a:lt1>
        <a:srgbClr val="00517C"/>
      </a:lt1>
      <a:dk2>
        <a:srgbClr val="004065"/>
      </a:dk2>
      <a:lt2>
        <a:srgbClr val="CFD8DC"/>
      </a:lt2>
      <a:accent1>
        <a:srgbClr val="0277BD"/>
      </a:accent1>
      <a:accent2>
        <a:srgbClr val="558B2F"/>
      </a:accent2>
      <a:accent3>
        <a:srgbClr val="009688"/>
      </a:accent3>
      <a:accent4>
        <a:srgbClr val="039BE5"/>
      </a:accent4>
      <a:accent5>
        <a:srgbClr val="8BC34A"/>
      </a:accent5>
      <a:accent6>
        <a:srgbClr val="FFEB38"/>
      </a:accent6>
      <a:hlink>
        <a:srgbClr val="8BC34A"/>
      </a:hlink>
      <a:folHlink>
        <a:srgbClr val="8BC34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